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2891" r:id="rId3"/>
    <p:sldId id="2892" r:id="rId5"/>
    <p:sldId id="2895" r:id="rId6"/>
    <p:sldId id="3088" r:id="rId7"/>
    <p:sldId id="2951" r:id="rId8"/>
    <p:sldId id="3089" r:id="rId9"/>
    <p:sldId id="3092" r:id="rId10"/>
    <p:sldId id="3093" r:id="rId11"/>
    <p:sldId id="3094" r:id="rId12"/>
    <p:sldId id="3120" r:id="rId13"/>
    <p:sldId id="3146" r:id="rId14"/>
    <p:sldId id="2952" r:id="rId15"/>
    <p:sldId id="3149" r:id="rId16"/>
    <p:sldId id="3150" r:id="rId17"/>
    <p:sldId id="2976" r:id="rId18"/>
    <p:sldId id="3030" r:id="rId19"/>
  </p:sldIdLst>
  <p:sldSz cx="12858750" cy="723265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A69A"/>
    <a:srgbClr val="FF5252"/>
    <a:srgbClr val="FFFFFF"/>
    <a:srgbClr val="000000"/>
    <a:srgbClr val="FCFDF9"/>
    <a:srgbClr val="FC9E82"/>
    <a:srgbClr val="F7F7F2"/>
    <a:srgbClr val="B3F3EE"/>
    <a:srgbClr val="66C6D5"/>
    <a:srgbClr val="0E41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714" autoAdjust="0"/>
    <p:restoredTop sz="95317" autoAdjust="0"/>
  </p:normalViewPr>
  <p:slideViewPr>
    <p:cSldViewPr>
      <p:cViewPr varScale="1">
        <p:scale>
          <a:sx n="80" d="100"/>
          <a:sy n="80" d="100"/>
        </p:scale>
        <p:origin x="-372" y="-96"/>
      </p:cViewPr>
      <p:guideLst>
        <p:guide orient="horz" pos="404"/>
        <p:guide orient="horz" pos="4087"/>
        <p:guide pos="4107"/>
        <p:guide pos="439"/>
        <p:guide pos="7422"/>
        <p:guide pos="7122"/>
      </p:guideLst>
    </p:cSldViewPr>
  </p:slideViewPr>
  <p:outlineViewPr>
    <p:cViewPr>
      <p:scale>
        <a:sx n="100" d="100"/>
        <a:sy n="100" d="100"/>
      </p:scale>
      <p:origin x="0" y="-2055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1A25F2-EFCA-4C4C-A3CA-41293FEE57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1FB68B-DF7F-4B00-8BDE-6B1BE52B7C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3B26-8683-4A60-8847-01C0D48844E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1A25F2-EFCA-4C4C-A3CA-41293FEE57B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3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0"/>
            </a:lvl1pPr>
            <a:lvl2pPr marL="481965" indent="0" algn="ctr">
              <a:buNone/>
              <a:defRPr sz="2110"/>
            </a:lvl2pPr>
            <a:lvl3pPr marL="964565" indent="0" algn="ctr">
              <a:buNone/>
              <a:defRPr sz="1900"/>
            </a:lvl3pPr>
            <a:lvl4pPr marL="1446530" indent="0" algn="ctr">
              <a:buNone/>
              <a:defRPr sz="1685"/>
            </a:lvl4pPr>
            <a:lvl5pPr marL="1928495" indent="0" algn="ctr">
              <a:buNone/>
              <a:defRPr sz="1685"/>
            </a:lvl5pPr>
            <a:lvl6pPr marL="2411095" indent="0" algn="ctr">
              <a:buNone/>
              <a:defRPr sz="1685"/>
            </a:lvl6pPr>
            <a:lvl7pPr marL="2893060" indent="0" algn="ctr">
              <a:buNone/>
              <a:defRPr sz="1685"/>
            </a:lvl7pPr>
            <a:lvl8pPr marL="3375025" indent="0" algn="ctr">
              <a:buNone/>
              <a:defRPr sz="1685"/>
            </a:lvl8pPr>
            <a:lvl9pPr marL="3856990" indent="0" algn="ctr">
              <a:buNone/>
              <a:defRPr sz="1685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65CCF-6AF6-4ECE-997B-90D7D73A8E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862E0A-CEDE-416C-A32F-15E661A2A3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re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" y="0"/>
            <a:ext cx="12858045" cy="723265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spd="slow" p14:dur="20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3" Type="http://schemas.openxmlformats.org/officeDocument/2006/relationships/slideLayout" Target="../slideLayouts/slideLayout1.xml"/><Relationship Id="rId22" Type="http://schemas.openxmlformats.org/officeDocument/2006/relationships/tags" Target="../tags/tag49.xml"/><Relationship Id="rId21" Type="http://schemas.openxmlformats.org/officeDocument/2006/relationships/tags" Target="../tags/tag48.xml"/><Relationship Id="rId20" Type="http://schemas.openxmlformats.org/officeDocument/2006/relationships/tags" Target="../tags/tag47.xml"/><Relationship Id="rId2" Type="http://schemas.openxmlformats.org/officeDocument/2006/relationships/tags" Target="../tags/tag29.xml"/><Relationship Id="rId19" Type="http://schemas.openxmlformats.org/officeDocument/2006/relationships/tags" Target="../tags/tag46.xml"/><Relationship Id="rId18" Type="http://schemas.openxmlformats.org/officeDocument/2006/relationships/tags" Target="../tags/tag45.xml"/><Relationship Id="rId17" Type="http://schemas.openxmlformats.org/officeDocument/2006/relationships/tags" Target="../tags/tag44.xml"/><Relationship Id="rId16" Type="http://schemas.openxmlformats.org/officeDocument/2006/relationships/tags" Target="../tags/tag43.xml"/><Relationship Id="rId15" Type="http://schemas.openxmlformats.org/officeDocument/2006/relationships/tags" Target="../tags/tag42.xml"/><Relationship Id="rId14" Type="http://schemas.openxmlformats.org/officeDocument/2006/relationships/tags" Target="../tags/tag41.xml"/><Relationship Id="rId13" Type="http://schemas.openxmlformats.org/officeDocument/2006/relationships/tags" Target="../tags/tag40.xml"/><Relationship Id="rId12" Type="http://schemas.openxmlformats.org/officeDocument/2006/relationships/tags" Target="../tags/tag39.xml"/><Relationship Id="rId11" Type="http://schemas.openxmlformats.org/officeDocument/2006/relationships/tags" Target="../tags/tag38.xml"/><Relationship Id="rId10" Type="http://schemas.openxmlformats.org/officeDocument/2006/relationships/tags" Target="../tags/tag37.xml"/><Relationship Id="rId1" Type="http://schemas.openxmlformats.org/officeDocument/2006/relationships/tags" Target="../tags/tag28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51.xml"/><Relationship Id="rId6" Type="http://schemas.openxmlformats.org/officeDocument/2006/relationships/image" Target="../media/image29.emf"/><Relationship Id="rId5" Type="http://schemas.openxmlformats.org/officeDocument/2006/relationships/image" Target="../media/image28.emf"/><Relationship Id="rId4" Type="http://schemas.openxmlformats.org/officeDocument/2006/relationships/tags" Target="../tags/tag50.xml"/><Relationship Id="rId3" Type="http://schemas.openxmlformats.org/officeDocument/2006/relationships/image" Target="../media/image27.png"/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52.xml"/><Relationship Id="rId2" Type="http://schemas.openxmlformats.org/officeDocument/2006/relationships/image" Target="../media/image31.emf"/><Relationship Id="rId1" Type="http://schemas.openxmlformats.org/officeDocument/2006/relationships/image" Target="../media/image30.emf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emf"/><Relationship Id="rId8" Type="http://schemas.openxmlformats.org/officeDocument/2006/relationships/image" Target="../media/image39.emf"/><Relationship Id="rId7" Type="http://schemas.openxmlformats.org/officeDocument/2006/relationships/image" Target="../media/image38.emf"/><Relationship Id="rId6" Type="http://schemas.openxmlformats.org/officeDocument/2006/relationships/image" Target="../media/image37.emf"/><Relationship Id="rId5" Type="http://schemas.openxmlformats.org/officeDocument/2006/relationships/image" Target="../media/image36.emf"/><Relationship Id="rId4" Type="http://schemas.openxmlformats.org/officeDocument/2006/relationships/image" Target="../media/image35.emf"/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3" Type="http://schemas.openxmlformats.org/officeDocument/2006/relationships/notesSlide" Target="../notesSlides/notesSlide7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53.xml"/><Relationship Id="rId10" Type="http://schemas.openxmlformats.org/officeDocument/2006/relationships/image" Target="../media/image41.emf"/><Relationship Id="rId1" Type="http://schemas.openxmlformats.org/officeDocument/2006/relationships/image" Target="../media/image32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5.xml"/><Relationship Id="rId3" Type="http://schemas.openxmlformats.org/officeDocument/2006/relationships/image" Target="../media/image43.emf"/><Relationship Id="rId2" Type="http://schemas.openxmlformats.org/officeDocument/2006/relationships/tags" Target="../tags/tag54.xml"/><Relationship Id="rId1" Type="http://schemas.openxmlformats.org/officeDocument/2006/relationships/image" Target="../media/image42.emf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8.emf"/><Relationship Id="rId4" Type="http://schemas.openxmlformats.org/officeDocument/2006/relationships/image" Target="../media/image47.emf"/><Relationship Id="rId3" Type="http://schemas.openxmlformats.org/officeDocument/2006/relationships/image" Target="../media/image46.emf"/><Relationship Id="rId2" Type="http://schemas.openxmlformats.org/officeDocument/2006/relationships/image" Target="../media/image45.emf"/><Relationship Id="rId1" Type="http://schemas.openxmlformats.org/officeDocument/2006/relationships/image" Target="../media/image44.emf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microsoft.com/office/2007/relationships/media" Target="../media/media1.mp3"/><Relationship Id="rId2" Type="http://schemas.openxmlformats.org/officeDocument/2006/relationships/video" Target="../media/media1.mp3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9.xml"/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image" Target="../media/image12.emf"/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5.xml"/><Relationship Id="rId4" Type="http://schemas.openxmlformats.org/officeDocument/2006/relationships/image" Target="../media/image19.emf"/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7.xml"/><Relationship Id="rId6" Type="http://schemas.openxmlformats.org/officeDocument/2006/relationships/image" Target="../media/image24.emf"/><Relationship Id="rId5" Type="http://schemas.openxmlformats.org/officeDocument/2006/relationships/image" Target="../media/image23.emf"/><Relationship Id="rId4" Type="http://schemas.openxmlformats.org/officeDocument/2006/relationships/image" Target="../media/image22.jpeg"/><Relationship Id="rId3" Type="http://schemas.openxmlformats.org/officeDocument/2006/relationships/tags" Target="../tags/tag26.xml"/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qsl\Desktop\u=3558256168,2491114847&amp;fm=26&amp;gp=0.jpgu=3558256168,2491114847&amp;fm=26&amp;gp=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39370" y="-42545"/>
            <a:ext cx="13549630" cy="462851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-38735" y="4505325"/>
            <a:ext cx="13548995" cy="2943225"/>
            <a:chOff x="-28811" y="4147807"/>
            <a:chExt cx="13549044" cy="3265988"/>
          </a:xfrm>
        </p:grpSpPr>
        <p:sp>
          <p:nvSpPr>
            <p:cNvPr id="39" name="矩形 38"/>
            <p:cNvSpPr/>
            <p:nvPr/>
          </p:nvSpPr>
          <p:spPr>
            <a:xfrm>
              <a:off x="-28811" y="4159864"/>
              <a:ext cx="13549044" cy="32539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Rectangle 5"/>
            <p:cNvSpPr>
              <a:spLocks noChangeArrowheads="1"/>
            </p:cNvSpPr>
            <p:nvPr/>
          </p:nvSpPr>
          <p:spPr bwMode="auto">
            <a:xfrm>
              <a:off x="-28810" y="4147807"/>
              <a:ext cx="8051585" cy="9019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6416" tIns="48208" rIns="96416" bIns="48208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Rectangle 7"/>
            <p:cNvSpPr>
              <a:spLocks noChangeArrowheads="1"/>
            </p:cNvSpPr>
            <p:nvPr/>
          </p:nvSpPr>
          <p:spPr bwMode="auto">
            <a:xfrm>
              <a:off x="8879494" y="4147807"/>
              <a:ext cx="1399802" cy="9019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6416" tIns="48208" rIns="96416" bIns="48208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Rectangle 8"/>
            <p:cNvSpPr>
              <a:spLocks noChangeArrowheads="1"/>
            </p:cNvSpPr>
            <p:nvPr/>
          </p:nvSpPr>
          <p:spPr bwMode="auto">
            <a:xfrm>
              <a:off x="10213478" y="4147807"/>
              <a:ext cx="1401535" cy="9019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6416" tIns="48208" rIns="96416" bIns="48208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Rectangle 9"/>
            <p:cNvSpPr>
              <a:spLocks noChangeArrowheads="1"/>
            </p:cNvSpPr>
            <p:nvPr/>
          </p:nvSpPr>
          <p:spPr bwMode="auto">
            <a:xfrm>
              <a:off x="11549115" y="4147807"/>
              <a:ext cx="1399802" cy="9019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6416" tIns="48208" rIns="96416" bIns="48208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Rectangle 6"/>
            <p:cNvSpPr>
              <a:spLocks noChangeArrowheads="1"/>
            </p:cNvSpPr>
            <p:nvPr/>
          </p:nvSpPr>
          <p:spPr bwMode="auto">
            <a:xfrm>
              <a:off x="7599302" y="4147807"/>
              <a:ext cx="1401535" cy="9019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6416" tIns="48208" rIns="96416" bIns="48208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4" name="背景音乐 - 纯音乐 - 你是爱 Ppt2.mp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-1011390" y="351500"/>
            <a:ext cx="642770" cy="642770"/>
          </a:xfrm>
          <a:prstGeom prst="rect">
            <a:avLst/>
          </a:prstGeom>
        </p:spPr>
      </p:pic>
      <p:sp>
        <p:nvSpPr>
          <p:cNvPr id="36" name="标题 4"/>
          <p:cNvSpPr txBox="1"/>
          <p:nvPr/>
        </p:nvSpPr>
        <p:spPr>
          <a:xfrm>
            <a:off x="3468254" y="5686008"/>
            <a:ext cx="6134798" cy="592804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sz="19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95046" y="4783910"/>
            <a:ext cx="11632216" cy="90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527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设计素描</a:t>
            </a:r>
            <a:endParaRPr lang="zh-CN" sz="527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2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36" grpId="0"/>
      <p:bldP spid="3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" name="文本框 49"/>
          <p:cNvSpPr txBox="1"/>
          <p:nvPr>
            <p:custDataLst>
              <p:tags r:id="rId1"/>
            </p:custDataLst>
          </p:nvPr>
        </p:nvSpPr>
        <p:spPr>
          <a:xfrm>
            <a:off x="1001395" y="1557020"/>
            <a:ext cx="10800080" cy="1096645"/>
          </a:xfrm>
          <a:prstGeom prst="rect">
            <a:avLst/>
          </a:prstGeom>
          <a:noFill/>
        </p:spPr>
        <p:txBody>
          <a:bodyPr wrap="square" tIns="0" rtlCol="0"/>
          <a:lstStyle/>
          <a:p>
            <a:pPr indent="457200" algn="just" eaLnBrk="1" latinLnBrk="0" hangingPunct="1">
              <a:lnSpc>
                <a:spcPct val="120000"/>
              </a:lnSpc>
            </a:pPr>
            <a:r>
              <a:rPr lang="zh-CN" altLang="en-US" sz="1800" spc="15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除了结构、空间意识、造型方法等在专业设计中可以起到直接作用外，在设计素描训练中培养出来的整体意识、观察方式、思维方式、表达方式、创新意识、审美方式等，也在专业设计中发挥着持续的、潜在的、间接的作用。</a:t>
            </a:r>
            <a:endParaRPr lang="zh-CN" altLang="en-US" sz="1800" spc="15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Freeform 40"/>
          <p:cNvSpPr/>
          <p:nvPr>
            <p:custDataLst>
              <p:tags r:id="rId2"/>
            </p:custDataLst>
          </p:nvPr>
        </p:nvSpPr>
        <p:spPr bwMode="auto">
          <a:xfrm>
            <a:off x="1205230" y="2901950"/>
            <a:ext cx="2136775" cy="1007745"/>
          </a:xfrm>
          <a:custGeom>
            <a:avLst/>
            <a:gdLst>
              <a:gd name="T0" fmla="*/ 1925 w 2102"/>
              <a:gd name="T1" fmla="*/ 395 h 990"/>
              <a:gd name="T2" fmla="*/ 1038 w 2102"/>
              <a:gd name="T3" fmla="*/ 0 h 990"/>
              <a:gd name="T4" fmla="*/ 0 w 2102"/>
              <a:gd name="T5" fmla="*/ 604 h 990"/>
              <a:gd name="T6" fmla="*/ 564 w 2102"/>
              <a:gd name="T7" fmla="*/ 462 h 990"/>
              <a:gd name="T8" fmla="*/ 1457 w 2102"/>
              <a:gd name="T9" fmla="*/ 864 h 990"/>
              <a:gd name="T10" fmla="*/ 1330 w 2102"/>
              <a:gd name="T11" fmla="*/ 990 h 990"/>
              <a:gd name="T12" fmla="*/ 2102 w 2102"/>
              <a:gd name="T13" fmla="*/ 990 h 990"/>
              <a:gd name="T14" fmla="*/ 2102 w 2102"/>
              <a:gd name="T15" fmla="*/ 218 h 990"/>
              <a:gd name="T16" fmla="*/ 1925 w 2102"/>
              <a:gd name="T17" fmla="*/ 395 h 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02" h="990">
                <a:moveTo>
                  <a:pt x="1925" y="395"/>
                </a:moveTo>
                <a:cubicBezTo>
                  <a:pt x="1707" y="152"/>
                  <a:pt x="1390" y="0"/>
                  <a:pt x="1038" y="0"/>
                </a:cubicBezTo>
                <a:cubicBezTo>
                  <a:pt x="593" y="0"/>
                  <a:pt x="205" y="243"/>
                  <a:pt x="0" y="604"/>
                </a:cubicBezTo>
                <a:cubicBezTo>
                  <a:pt x="168" y="514"/>
                  <a:pt x="360" y="462"/>
                  <a:pt x="564" y="462"/>
                </a:cubicBezTo>
                <a:cubicBezTo>
                  <a:pt x="919" y="462"/>
                  <a:pt x="1238" y="618"/>
                  <a:pt x="1457" y="864"/>
                </a:cubicBezTo>
                <a:cubicBezTo>
                  <a:pt x="1330" y="990"/>
                  <a:pt x="1330" y="990"/>
                  <a:pt x="1330" y="990"/>
                </a:cubicBezTo>
                <a:cubicBezTo>
                  <a:pt x="2102" y="990"/>
                  <a:pt x="2102" y="990"/>
                  <a:pt x="2102" y="990"/>
                </a:cubicBezTo>
                <a:cubicBezTo>
                  <a:pt x="2102" y="218"/>
                  <a:pt x="2102" y="218"/>
                  <a:pt x="2102" y="218"/>
                </a:cubicBezTo>
                <a:lnTo>
                  <a:pt x="1925" y="395"/>
                </a:lnTo>
                <a:close/>
              </a:path>
            </a:pathLst>
          </a:custGeom>
          <a:solidFill>
            <a:srgbClr val="1F74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15" tIns="22857" rIns="45715" bIns="22857" numCol="1" anchor="t" anchorCtr="0" compatLnSpc="1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ea"/>
            </a:endParaRPr>
          </a:p>
        </p:txBody>
      </p:sp>
      <p:sp>
        <p:nvSpPr>
          <p:cNvPr id="42" name="Freeform 41"/>
          <p:cNvSpPr/>
          <p:nvPr>
            <p:custDataLst>
              <p:tags r:id="rId3"/>
            </p:custDataLst>
          </p:nvPr>
        </p:nvSpPr>
        <p:spPr bwMode="auto">
          <a:xfrm>
            <a:off x="1208405" y="2901950"/>
            <a:ext cx="2132965" cy="1004570"/>
          </a:xfrm>
          <a:custGeom>
            <a:avLst/>
            <a:gdLst>
              <a:gd name="T0" fmla="*/ 2099 w 2099"/>
              <a:gd name="T1" fmla="*/ 218 h 984"/>
              <a:gd name="T2" fmla="*/ 1922 w 2099"/>
              <a:gd name="T3" fmla="*/ 395 h 984"/>
              <a:gd name="T4" fmla="*/ 1035 w 2099"/>
              <a:gd name="T5" fmla="*/ 0 h 984"/>
              <a:gd name="T6" fmla="*/ 0 w 2099"/>
              <a:gd name="T7" fmla="*/ 598 h 984"/>
              <a:gd name="T8" fmla="*/ 844 w 2099"/>
              <a:gd name="T9" fmla="*/ 286 h 984"/>
              <a:gd name="T10" fmla="*/ 2099 w 2099"/>
              <a:gd name="T11" fmla="*/ 984 h 984"/>
              <a:gd name="T12" fmla="*/ 2099 w 2099"/>
              <a:gd name="T13" fmla="*/ 218 h 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9" h="984">
                <a:moveTo>
                  <a:pt x="2099" y="218"/>
                </a:moveTo>
                <a:cubicBezTo>
                  <a:pt x="1922" y="395"/>
                  <a:pt x="1922" y="395"/>
                  <a:pt x="1922" y="395"/>
                </a:cubicBezTo>
                <a:cubicBezTo>
                  <a:pt x="1704" y="152"/>
                  <a:pt x="1387" y="0"/>
                  <a:pt x="1035" y="0"/>
                </a:cubicBezTo>
                <a:cubicBezTo>
                  <a:pt x="593" y="0"/>
                  <a:pt x="207" y="240"/>
                  <a:pt x="0" y="598"/>
                </a:cubicBezTo>
                <a:cubicBezTo>
                  <a:pt x="228" y="404"/>
                  <a:pt x="522" y="286"/>
                  <a:pt x="844" y="286"/>
                </a:cubicBezTo>
                <a:cubicBezTo>
                  <a:pt x="1338" y="286"/>
                  <a:pt x="1835" y="572"/>
                  <a:pt x="2099" y="984"/>
                </a:cubicBezTo>
                <a:lnTo>
                  <a:pt x="2099" y="218"/>
                </a:lnTo>
                <a:close/>
              </a:path>
            </a:pathLst>
          </a:custGeom>
          <a:solidFill>
            <a:srgbClr val="1F74AD">
              <a:lumMod val="60000"/>
              <a:lumOff val="4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15" tIns="22857" rIns="45715" bIns="22857" numCol="1" anchor="t" anchorCtr="0" compatLnSpc="1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ea"/>
            </a:endParaRPr>
          </a:p>
        </p:txBody>
      </p:sp>
      <p:sp>
        <p:nvSpPr>
          <p:cNvPr id="69" name="Freeform 40"/>
          <p:cNvSpPr/>
          <p:nvPr>
            <p:custDataLst>
              <p:tags r:id="rId4"/>
            </p:custDataLst>
          </p:nvPr>
        </p:nvSpPr>
        <p:spPr bwMode="auto">
          <a:xfrm rot="10800000" flipH="1">
            <a:off x="3357245" y="3622040"/>
            <a:ext cx="2136775" cy="1007745"/>
          </a:xfrm>
          <a:custGeom>
            <a:avLst/>
            <a:gdLst>
              <a:gd name="T0" fmla="*/ 1925 w 2102"/>
              <a:gd name="T1" fmla="*/ 395 h 990"/>
              <a:gd name="T2" fmla="*/ 1038 w 2102"/>
              <a:gd name="T3" fmla="*/ 0 h 990"/>
              <a:gd name="T4" fmla="*/ 0 w 2102"/>
              <a:gd name="T5" fmla="*/ 604 h 990"/>
              <a:gd name="T6" fmla="*/ 564 w 2102"/>
              <a:gd name="T7" fmla="*/ 462 h 990"/>
              <a:gd name="T8" fmla="*/ 1457 w 2102"/>
              <a:gd name="T9" fmla="*/ 864 h 990"/>
              <a:gd name="T10" fmla="*/ 1330 w 2102"/>
              <a:gd name="T11" fmla="*/ 990 h 990"/>
              <a:gd name="T12" fmla="*/ 2102 w 2102"/>
              <a:gd name="T13" fmla="*/ 990 h 990"/>
              <a:gd name="T14" fmla="*/ 2102 w 2102"/>
              <a:gd name="T15" fmla="*/ 218 h 990"/>
              <a:gd name="T16" fmla="*/ 1925 w 2102"/>
              <a:gd name="T17" fmla="*/ 395 h 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02" h="990">
                <a:moveTo>
                  <a:pt x="1925" y="395"/>
                </a:moveTo>
                <a:cubicBezTo>
                  <a:pt x="1707" y="152"/>
                  <a:pt x="1390" y="0"/>
                  <a:pt x="1038" y="0"/>
                </a:cubicBezTo>
                <a:cubicBezTo>
                  <a:pt x="593" y="0"/>
                  <a:pt x="205" y="243"/>
                  <a:pt x="0" y="604"/>
                </a:cubicBezTo>
                <a:cubicBezTo>
                  <a:pt x="168" y="514"/>
                  <a:pt x="360" y="462"/>
                  <a:pt x="564" y="462"/>
                </a:cubicBezTo>
                <a:cubicBezTo>
                  <a:pt x="919" y="462"/>
                  <a:pt x="1238" y="618"/>
                  <a:pt x="1457" y="864"/>
                </a:cubicBezTo>
                <a:cubicBezTo>
                  <a:pt x="1330" y="990"/>
                  <a:pt x="1330" y="990"/>
                  <a:pt x="1330" y="990"/>
                </a:cubicBezTo>
                <a:cubicBezTo>
                  <a:pt x="2102" y="990"/>
                  <a:pt x="2102" y="990"/>
                  <a:pt x="2102" y="990"/>
                </a:cubicBezTo>
                <a:cubicBezTo>
                  <a:pt x="2102" y="218"/>
                  <a:pt x="2102" y="218"/>
                  <a:pt x="2102" y="218"/>
                </a:cubicBezTo>
                <a:lnTo>
                  <a:pt x="1925" y="395"/>
                </a:lnTo>
                <a:close/>
              </a:path>
            </a:pathLst>
          </a:custGeom>
          <a:solidFill>
            <a:srgbClr val="3498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15" tIns="22857" rIns="45715" bIns="22857" numCol="1" anchor="t" anchorCtr="0" compatLnSpc="1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ea"/>
            </a:endParaRPr>
          </a:p>
        </p:txBody>
      </p:sp>
      <p:sp>
        <p:nvSpPr>
          <p:cNvPr id="70" name="Freeform 41"/>
          <p:cNvSpPr/>
          <p:nvPr>
            <p:custDataLst>
              <p:tags r:id="rId5"/>
            </p:custDataLst>
          </p:nvPr>
        </p:nvSpPr>
        <p:spPr bwMode="auto">
          <a:xfrm rot="10800000" flipH="1">
            <a:off x="3360420" y="3625850"/>
            <a:ext cx="2132965" cy="1004570"/>
          </a:xfrm>
          <a:custGeom>
            <a:avLst/>
            <a:gdLst>
              <a:gd name="T0" fmla="*/ 2099 w 2099"/>
              <a:gd name="T1" fmla="*/ 218 h 984"/>
              <a:gd name="T2" fmla="*/ 1922 w 2099"/>
              <a:gd name="T3" fmla="*/ 395 h 984"/>
              <a:gd name="T4" fmla="*/ 1035 w 2099"/>
              <a:gd name="T5" fmla="*/ 0 h 984"/>
              <a:gd name="T6" fmla="*/ 0 w 2099"/>
              <a:gd name="T7" fmla="*/ 598 h 984"/>
              <a:gd name="T8" fmla="*/ 844 w 2099"/>
              <a:gd name="T9" fmla="*/ 286 h 984"/>
              <a:gd name="T10" fmla="*/ 2099 w 2099"/>
              <a:gd name="T11" fmla="*/ 984 h 984"/>
              <a:gd name="T12" fmla="*/ 2099 w 2099"/>
              <a:gd name="T13" fmla="*/ 218 h 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9" h="984">
                <a:moveTo>
                  <a:pt x="2099" y="218"/>
                </a:moveTo>
                <a:cubicBezTo>
                  <a:pt x="1922" y="395"/>
                  <a:pt x="1922" y="395"/>
                  <a:pt x="1922" y="395"/>
                </a:cubicBezTo>
                <a:cubicBezTo>
                  <a:pt x="1704" y="152"/>
                  <a:pt x="1387" y="0"/>
                  <a:pt x="1035" y="0"/>
                </a:cubicBezTo>
                <a:cubicBezTo>
                  <a:pt x="593" y="0"/>
                  <a:pt x="207" y="240"/>
                  <a:pt x="0" y="598"/>
                </a:cubicBezTo>
                <a:cubicBezTo>
                  <a:pt x="228" y="404"/>
                  <a:pt x="522" y="286"/>
                  <a:pt x="844" y="286"/>
                </a:cubicBezTo>
                <a:cubicBezTo>
                  <a:pt x="1338" y="286"/>
                  <a:pt x="1835" y="572"/>
                  <a:pt x="2099" y="984"/>
                </a:cubicBezTo>
                <a:lnTo>
                  <a:pt x="2099" y="218"/>
                </a:lnTo>
                <a:close/>
              </a:path>
            </a:pathLst>
          </a:custGeom>
          <a:solidFill>
            <a:srgbClr val="3498DB">
              <a:lumMod val="60000"/>
              <a:lumOff val="4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15" tIns="22857" rIns="45715" bIns="22857" numCol="1" anchor="t" anchorCtr="0" compatLnSpc="1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ea"/>
            </a:endParaRPr>
          </a:p>
        </p:txBody>
      </p:sp>
      <p:sp>
        <p:nvSpPr>
          <p:cNvPr id="72" name="Freeform 40"/>
          <p:cNvSpPr/>
          <p:nvPr>
            <p:custDataLst>
              <p:tags r:id="rId6"/>
            </p:custDataLst>
          </p:nvPr>
        </p:nvSpPr>
        <p:spPr bwMode="auto">
          <a:xfrm>
            <a:off x="5330825" y="2901950"/>
            <a:ext cx="2136775" cy="1007745"/>
          </a:xfrm>
          <a:custGeom>
            <a:avLst/>
            <a:gdLst>
              <a:gd name="T0" fmla="*/ 1925 w 2102"/>
              <a:gd name="T1" fmla="*/ 395 h 990"/>
              <a:gd name="T2" fmla="*/ 1038 w 2102"/>
              <a:gd name="T3" fmla="*/ 0 h 990"/>
              <a:gd name="T4" fmla="*/ 0 w 2102"/>
              <a:gd name="T5" fmla="*/ 604 h 990"/>
              <a:gd name="T6" fmla="*/ 564 w 2102"/>
              <a:gd name="T7" fmla="*/ 462 h 990"/>
              <a:gd name="T8" fmla="*/ 1457 w 2102"/>
              <a:gd name="T9" fmla="*/ 864 h 990"/>
              <a:gd name="T10" fmla="*/ 1330 w 2102"/>
              <a:gd name="T11" fmla="*/ 990 h 990"/>
              <a:gd name="T12" fmla="*/ 2102 w 2102"/>
              <a:gd name="T13" fmla="*/ 990 h 990"/>
              <a:gd name="T14" fmla="*/ 2102 w 2102"/>
              <a:gd name="T15" fmla="*/ 218 h 990"/>
              <a:gd name="T16" fmla="*/ 1925 w 2102"/>
              <a:gd name="T17" fmla="*/ 395 h 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02" h="990">
                <a:moveTo>
                  <a:pt x="1925" y="395"/>
                </a:moveTo>
                <a:cubicBezTo>
                  <a:pt x="1707" y="152"/>
                  <a:pt x="1390" y="0"/>
                  <a:pt x="1038" y="0"/>
                </a:cubicBezTo>
                <a:cubicBezTo>
                  <a:pt x="593" y="0"/>
                  <a:pt x="205" y="243"/>
                  <a:pt x="0" y="604"/>
                </a:cubicBezTo>
                <a:cubicBezTo>
                  <a:pt x="168" y="514"/>
                  <a:pt x="360" y="462"/>
                  <a:pt x="564" y="462"/>
                </a:cubicBezTo>
                <a:cubicBezTo>
                  <a:pt x="919" y="462"/>
                  <a:pt x="1238" y="618"/>
                  <a:pt x="1457" y="864"/>
                </a:cubicBezTo>
                <a:cubicBezTo>
                  <a:pt x="1330" y="990"/>
                  <a:pt x="1330" y="990"/>
                  <a:pt x="1330" y="990"/>
                </a:cubicBezTo>
                <a:cubicBezTo>
                  <a:pt x="2102" y="990"/>
                  <a:pt x="2102" y="990"/>
                  <a:pt x="2102" y="990"/>
                </a:cubicBezTo>
                <a:cubicBezTo>
                  <a:pt x="2102" y="218"/>
                  <a:pt x="2102" y="218"/>
                  <a:pt x="2102" y="218"/>
                </a:cubicBezTo>
                <a:lnTo>
                  <a:pt x="1925" y="395"/>
                </a:lnTo>
                <a:close/>
              </a:path>
            </a:pathLst>
          </a:custGeom>
          <a:solidFill>
            <a:srgbClr val="1AA3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15" tIns="22857" rIns="45715" bIns="22857" numCol="1" anchor="t" anchorCtr="0" compatLnSpc="1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ea"/>
            </a:endParaRPr>
          </a:p>
        </p:txBody>
      </p:sp>
      <p:sp>
        <p:nvSpPr>
          <p:cNvPr id="73" name="Freeform 41"/>
          <p:cNvSpPr/>
          <p:nvPr>
            <p:custDataLst>
              <p:tags r:id="rId7"/>
            </p:custDataLst>
          </p:nvPr>
        </p:nvSpPr>
        <p:spPr bwMode="auto">
          <a:xfrm>
            <a:off x="5334635" y="2901950"/>
            <a:ext cx="2132965" cy="1004570"/>
          </a:xfrm>
          <a:custGeom>
            <a:avLst/>
            <a:gdLst>
              <a:gd name="T0" fmla="*/ 2099 w 2099"/>
              <a:gd name="T1" fmla="*/ 218 h 984"/>
              <a:gd name="T2" fmla="*/ 1922 w 2099"/>
              <a:gd name="T3" fmla="*/ 395 h 984"/>
              <a:gd name="T4" fmla="*/ 1035 w 2099"/>
              <a:gd name="T5" fmla="*/ 0 h 984"/>
              <a:gd name="T6" fmla="*/ 0 w 2099"/>
              <a:gd name="T7" fmla="*/ 598 h 984"/>
              <a:gd name="T8" fmla="*/ 844 w 2099"/>
              <a:gd name="T9" fmla="*/ 286 h 984"/>
              <a:gd name="T10" fmla="*/ 2099 w 2099"/>
              <a:gd name="T11" fmla="*/ 984 h 984"/>
              <a:gd name="T12" fmla="*/ 2099 w 2099"/>
              <a:gd name="T13" fmla="*/ 218 h 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9" h="984">
                <a:moveTo>
                  <a:pt x="2099" y="218"/>
                </a:moveTo>
                <a:cubicBezTo>
                  <a:pt x="1922" y="395"/>
                  <a:pt x="1922" y="395"/>
                  <a:pt x="1922" y="395"/>
                </a:cubicBezTo>
                <a:cubicBezTo>
                  <a:pt x="1704" y="152"/>
                  <a:pt x="1387" y="0"/>
                  <a:pt x="1035" y="0"/>
                </a:cubicBezTo>
                <a:cubicBezTo>
                  <a:pt x="593" y="0"/>
                  <a:pt x="207" y="240"/>
                  <a:pt x="0" y="598"/>
                </a:cubicBezTo>
                <a:cubicBezTo>
                  <a:pt x="228" y="404"/>
                  <a:pt x="522" y="286"/>
                  <a:pt x="844" y="286"/>
                </a:cubicBezTo>
                <a:cubicBezTo>
                  <a:pt x="1338" y="286"/>
                  <a:pt x="1835" y="572"/>
                  <a:pt x="2099" y="984"/>
                </a:cubicBezTo>
                <a:lnTo>
                  <a:pt x="2099" y="218"/>
                </a:lnTo>
                <a:close/>
              </a:path>
            </a:pathLst>
          </a:custGeom>
          <a:solidFill>
            <a:srgbClr val="1AA3AA">
              <a:lumMod val="60000"/>
              <a:lumOff val="4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15" tIns="22857" rIns="45715" bIns="22857" numCol="1" anchor="t" anchorCtr="0" compatLnSpc="1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ea"/>
            </a:endParaRPr>
          </a:p>
        </p:txBody>
      </p:sp>
      <p:sp>
        <p:nvSpPr>
          <p:cNvPr id="76" name="Овал 75"/>
          <p:cNvSpPr/>
          <p:nvPr>
            <p:custDataLst>
              <p:tags r:id="rId8"/>
            </p:custDataLst>
          </p:nvPr>
        </p:nvSpPr>
        <p:spPr>
          <a:xfrm>
            <a:off x="1991995" y="5065395"/>
            <a:ext cx="443230" cy="443230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Roboto Medium" charset="0"/>
              </a:rPr>
              <a:t>1</a:t>
            </a:r>
            <a:endParaRPr kumimoji="0" lang="ru-RU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Roboto Medium" charset="0"/>
            </a:endParaRPr>
          </a:p>
        </p:txBody>
      </p:sp>
      <p:sp>
        <p:nvSpPr>
          <p:cNvPr id="84" name="Freeform 40"/>
          <p:cNvSpPr/>
          <p:nvPr>
            <p:custDataLst>
              <p:tags r:id="rId9"/>
            </p:custDataLst>
          </p:nvPr>
        </p:nvSpPr>
        <p:spPr bwMode="auto">
          <a:xfrm rot="10800000" flipH="1">
            <a:off x="7390765" y="3622040"/>
            <a:ext cx="2136775" cy="1007745"/>
          </a:xfrm>
          <a:custGeom>
            <a:avLst/>
            <a:gdLst>
              <a:gd name="T0" fmla="*/ 1925 w 2102"/>
              <a:gd name="T1" fmla="*/ 395 h 990"/>
              <a:gd name="T2" fmla="*/ 1038 w 2102"/>
              <a:gd name="T3" fmla="*/ 0 h 990"/>
              <a:gd name="T4" fmla="*/ 0 w 2102"/>
              <a:gd name="T5" fmla="*/ 604 h 990"/>
              <a:gd name="T6" fmla="*/ 564 w 2102"/>
              <a:gd name="T7" fmla="*/ 462 h 990"/>
              <a:gd name="T8" fmla="*/ 1457 w 2102"/>
              <a:gd name="T9" fmla="*/ 864 h 990"/>
              <a:gd name="T10" fmla="*/ 1330 w 2102"/>
              <a:gd name="T11" fmla="*/ 990 h 990"/>
              <a:gd name="T12" fmla="*/ 2102 w 2102"/>
              <a:gd name="T13" fmla="*/ 990 h 990"/>
              <a:gd name="T14" fmla="*/ 2102 w 2102"/>
              <a:gd name="T15" fmla="*/ 218 h 990"/>
              <a:gd name="T16" fmla="*/ 1925 w 2102"/>
              <a:gd name="T17" fmla="*/ 395 h 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02" h="990">
                <a:moveTo>
                  <a:pt x="1925" y="395"/>
                </a:moveTo>
                <a:cubicBezTo>
                  <a:pt x="1707" y="152"/>
                  <a:pt x="1390" y="0"/>
                  <a:pt x="1038" y="0"/>
                </a:cubicBezTo>
                <a:cubicBezTo>
                  <a:pt x="593" y="0"/>
                  <a:pt x="205" y="243"/>
                  <a:pt x="0" y="604"/>
                </a:cubicBezTo>
                <a:cubicBezTo>
                  <a:pt x="168" y="514"/>
                  <a:pt x="360" y="462"/>
                  <a:pt x="564" y="462"/>
                </a:cubicBezTo>
                <a:cubicBezTo>
                  <a:pt x="919" y="462"/>
                  <a:pt x="1238" y="618"/>
                  <a:pt x="1457" y="864"/>
                </a:cubicBezTo>
                <a:cubicBezTo>
                  <a:pt x="1330" y="990"/>
                  <a:pt x="1330" y="990"/>
                  <a:pt x="1330" y="990"/>
                </a:cubicBezTo>
                <a:cubicBezTo>
                  <a:pt x="2102" y="990"/>
                  <a:pt x="2102" y="990"/>
                  <a:pt x="2102" y="990"/>
                </a:cubicBezTo>
                <a:cubicBezTo>
                  <a:pt x="2102" y="218"/>
                  <a:pt x="2102" y="218"/>
                  <a:pt x="2102" y="218"/>
                </a:cubicBezTo>
                <a:lnTo>
                  <a:pt x="1925" y="395"/>
                </a:lnTo>
                <a:close/>
              </a:path>
            </a:pathLst>
          </a:custGeom>
          <a:solidFill>
            <a:srgbClr val="69A3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15" tIns="22857" rIns="45715" bIns="22857" numCol="1" anchor="t" anchorCtr="0" compatLnSpc="1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ea"/>
            </a:endParaRPr>
          </a:p>
        </p:txBody>
      </p:sp>
      <p:sp>
        <p:nvSpPr>
          <p:cNvPr id="85" name="Freeform 41"/>
          <p:cNvSpPr/>
          <p:nvPr>
            <p:custDataLst>
              <p:tags r:id="rId10"/>
            </p:custDataLst>
          </p:nvPr>
        </p:nvSpPr>
        <p:spPr bwMode="auto">
          <a:xfrm rot="10800000" flipH="1">
            <a:off x="7393940" y="3625850"/>
            <a:ext cx="2132965" cy="1004570"/>
          </a:xfrm>
          <a:custGeom>
            <a:avLst/>
            <a:gdLst>
              <a:gd name="T0" fmla="*/ 2099 w 2099"/>
              <a:gd name="T1" fmla="*/ 218 h 984"/>
              <a:gd name="T2" fmla="*/ 1922 w 2099"/>
              <a:gd name="T3" fmla="*/ 395 h 984"/>
              <a:gd name="T4" fmla="*/ 1035 w 2099"/>
              <a:gd name="T5" fmla="*/ 0 h 984"/>
              <a:gd name="T6" fmla="*/ 0 w 2099"/>
              <a:gd name="T7" fmla="*/ 598 h 984"/>
              <a:gd name="T8" fmla="*/ 844 w 2099"/>
              <a:gd name="T9" fmla="*/ 286 h 984"/>
              <a:gd name="T10" fmla="*/ 2099 w 2099"/>
              <a:gd name="T11" fmla="*/ 984 h 984"/>
              <a:gd name="T12" fmla="*/ 2099 w 2099"/>
              <a:gd name="T13" fmla="*/ 218 h 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9" h="984">
                <a:moveTo>
                  <a:pt x="2099" y="218"/>
                </a:moveTo>
                <a:cubicBezTo>
                  <a:pt x="1922" y="395"/>
                  <a:pt x="1922" y="395"/>
                  <a:pt x="1922" y="395"/>
                </a:cubicBezTo>
                <a:cubicBezTo>
                  <a:pt x="1704" y="152"/>
                  <a:pt x="1387" y="0"/>
                  <a:pt x="1035" y="0"/>
                </a:cubicBezTo>
                <a:cubicBezTo>
                  <a:pt x="593" y="0"/>
                  <a:pt x="207" y="240"/>
                  <a:pt x="0" y="598"/>
                </a:cubicBezTo>
                <a:cubicBezTo>
                  <a:pt x="228" y="404"/>
                  <a:pt x="522" y="286"/>
                  <a:pt x="844" y="286"/>
                </a:cubicBezTo>
                <a:cubicBezTo>
                  <a:pt x="1338" y="286"/>
                  <a:pt x="1835" y="572"/>
                  <a:pt x="2099" y="984"/>
                </a:cubicBezTo>
                <a:lnTo>
                  <a:pt x="2099" y="218"/>
                </a:lnTo>
                <a:close/>
              </a:path>
            </a:pathLst>
          </a:custGeom>
          <a:solidFill>
            <a:srgbClr val="69A35B">
              <a:lumMod val="7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15" tIns="22857" rIns="45715" bIns="22857" numCol="1" anchor="t" anchorCtr="0" compatLnSpc="1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ea"/>
            </a:endParaRPr>
          </a:p>
        </p:txBody>
      </p:sp>
      <p:sp>
        <p:nvSpPr>
          <p:cNvPr id="87" name="Freeform 40"/>
          <p:cNvSpPr/>
          <p:nvPr>
            <p:custDataLst>
              <p:tags r:id="rId11"/>
            </p:custDataLst>
          </p:nvPr>
        </p:nvSpPr>
        <p:spPr bwMode="auto">
          <a:xfrm>
            <a:off x="9457055" y="2901950"/>
            <a:ext cx="2136775" cy="1007745"/>
          </a:xfrm>
          <a:custGeom>
            <a:avLst/>
            <a:gdLst>
              <a:gd name="T0" fmla="*/ 1925 w 2102"/>
              <a:gd name="T1" fmla="*/ 395 h 990"/>
              <a:gd name="T2" fmla="*/ 1038 w 2102"/>
              <a:gd name="T3" fmla="*/ 0 h 990"/>
              <a:gd name="T4" fmla="*/ 0 w 2102"/>
              <a:gd name="T5" fmla="*/ 604 h 990"/>
              <a:gd name="T6" fmla="*/ 564 w 2102"/>
              <a:gd name="T7" fmla="*/ 462 h 990"/>
              <a:gd name="T8" fmla="*/ 1457 w 2102"/>
              <a:gd name="T9" fmla="*/ 864 h 990"/>
              <a:gd name="T10" fmla="*/ 1330 w 2102"/>
              <a:gd name="T11" fmla="*/ 990 h 990"/>
              <a:gd name="T12" fmla="*/ 2102 w 2102"/>
              <a:gd name="T13" fmla="*/ 990 h 990"/>
              <a:gd name="T14" fmla="*/ 2102 w 2102"/>
              <a:gd name="T15" fmla="*/ 218 h 990"/>
              <a:gd name="T16" fmla="*/ 1925 w 2102"/>
              <a:gd name="T17" fmla="*/ 395 h 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02" h="990">
                <a:moveTo>
                  <a:pt x="1925" y="395"/>
                </a:moveTo>
                <a:cubicBezTo>
                  <a:pt x="1707" y="152"/>
                  <a:pt x="1390" y="0"/>
                  <a:pt x="1038" y="0"/>
                </a:cubicBezTo>
                <a:cubicBezTo>
                  <a:pt x="593" y="0"/>
                  <a:pt x="205" y="243"/>
                  <a:pt x="0" y="604"/>
                </a:cubicBezTo>
                <a:cubicBezTo>
                  <a:pt x="168" y="514"/>
                  <a:pt x="360" y="462"/>
                  <a:pt x="564" y="462"/>
                </a:cubicBezTo>
                <a:cubicBezTo>
                  <a:pt x="919" y="462"/>
                  <a:pt x="1238" y="618"/>
                  <a:pt x="1457" y="864"/>
                </a:cubicBezTo>
                <a:cubicBezTo>
                  <a:pt x="1330" y="990"/>
                  <a:pt x="1330" y="990"/>
                  <a:pt x="1330" y="990"/>
                </a:cubicBezTo>
                <a:cubicBezTo>
                  <a:pt x="2102" y="990"/>
                  <a:pt x="2102" y="990"/>
                  <a:pt x="2102" y="990"/>
                </a:cubicBezTo>
                <a:cubicBezTo>
                  <a:pt x="2102" y="218"/>
                  <a:pt x="2102" y="218"/>
                  <a:pt x="2102" y="218"/>
                </a:cubicBezTo>
                <a:lnTo>
                  <a:pt x="1925" y="395"/>
                </a:lnTo>
                <a:close/>
              </a:path>
            </a:pathLst>
          </a:custGeom>
          <a:solidFill>
            <a:srgbClr val="9BBB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15" tIns="22857" rIns="45715" bIns="22857" numCol="1" anchor="t" anchorCtr="0" compatLnSpc="1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ea"/>
            </a:endParaRPr>
          </a:p>
        </p:txBody>
      </p:sp>
      <p:sp>
        <p:nvSpPr>
          <p:cNvPr id="88" name="Freeform 41"/>
          <p:cNvSpPr/>
          <p:nvPr>
            <p:custDataLst>
              <p:tags r:id="rId12"/>
            </p:custDataLst>
          </p:nvPr>
        </p:nvSpPr>
        <p:spPr bwMode="auto">
          <a:xfrm>
            <a:off x="9460230" y="2901950"/>
            <a:ext cx="2132965" cy="1004570"/>
          </a:xfrm>
          <a:custGeom>
            <a:avLst/>
            <a:gdLst>
              <a:gd name="T0" fmla="*/ 2099 w 2099"/>
              <a:gd name="T1" fmla="*/ 218 h 984"/>
              <a:gd name="T2" fmla="*/ 1922 w 2099"/>
              <a:gd name="T3" fmla="*/ 395 h 984"/>
              <a:gd name="T4" fmla="*/ 1035 w 2099"/>
              <a:gd name="T5" fmla="*/ 0 h 984"/>
              <a:gd name="T6" fmla="*/ 0 w 2099"/>
              <a:gd name="T7" fmla="*/ 598 h 984"/>
              <a:gd name="T8" fmla="*/ 844 w 2099"/>
              <a:gd name="T9" fmla="*/ 286 h 984"/>
              <a:gd name="T10" fmla="*/ 2099 w 2099"/>
              <a:gd name="T11" fmla="*/ 984 h 984"/>
              <a:gd name="T12" fmla="*/ 2099 w 2099"/>
              <a:gd name="T13" fmla="*/ 218 h 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9" h="984">
                <a:moveTo>
                  <a:pt x="2099" y="218"/>
                </a:moveTo>
                <a:cubicBezTo>
                  <a:pt x="1922" y="395"/>
                  <a:pt x="1922" y="395"/>
                  <a:pt x="1922" y="395"/>
                </a:cubicBezTo>
                <a:cubicBezTo>
                  <a:pt x="1704" y="152"/>
                  <a:pt x="1387" y="0"/>
                  <a:pt x="1035" y="0"/>
                </a:cubicBezTo>
                <a:cubicBezTo>
                  <a:pt x="593" y="0"/>
                  <a:pt x="207" y="240"/>
                  <a:pt x="0" y="598"/>
                </a:cubicBezTo>
                <a:cubicBezTo>
                  <a:pt x="228" y="404"/>
                  <a:pt x="522" y="286"/>
                  <a:pt x="844" y="286"/>
                </a:cubicBezTo>
                <a:cubicBezTo>
                  <a:pt x="1338" y="286"/>
                  <a:pt x="1835" y="572"/>
                  <a:pt x="2099" y="984"/>
                </a:cubicBezTo>
                <a:lnTo>
                  <a:pt x="2099" y="218"/>
                </a:lnTo>
                <a:close/>
              </a:path>
            </a:pathLst>
          </a:custGeom>
          <a:solidFill>
            <a:srgbClr val="9BBB59">
              <a:lumMod val="60000"/>
              <a:lumOff val="4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15" tIns="22857" rIns="45715" bIns="22857" numCol="1" anchor="t" anchorCtr="0" compatLnSpc="1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ea"/>
            </a:endParaRPr>
          </a:p>
        </p:txBody>
      </p:sp>
      <p:sp>
        <p:nvSpPr>
          <p:cNvPr id="93" name="Овал 92"/>
          <p:cNvSpPr/>
          <p:nvPr>
            <p:custDataLst>
              <p:tags r:id="rId13"/>
            </p:custDataLst>
          </p:nvPr>
        </p:nvSpPr>
        <p:spPr>
          <a:xfrm>
            <a:off x="4128770" y="5065395"/>
            <a:ext cx="443230" cy="443230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rPr>
              <a:t>2</a:t>
            </a:r>
            <a:endParaRPr kumimoji="0" lang="ru-RU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96" name="Овал 95"/>
          <p:cNvSpPr/>
          <p:nvPr>
            <p:custDataLst>
              <p:tags r:id="rId14"/>
            </p:custDataLst>
          </p:nvPr>
        </p:nvSpPr>
        <p:spPr>
          <a:xfrm>
            <a:off x="6252845" y="5065395"/>
            <a:ext cx="443230" cy="443230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rPr>
              <a:t>3</a:t>
            </a:r>
            <a:endParaRPr kumimoji="0" lang="ru-RU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99" name="Овал 98"/>
          <p:cNvSpPr/>
          <p:nvPr>
            <p:custDataLst>
              <p:tags r:id="rId15"/>
            </p:custDataLst>
          </p:nvPr>
        </p:nvSpPr>
        <p:spPr>
          <a:xfrm>
            <a:off x="8376920" y="5065395"/>
            <a:ext cx="443230" cy="443230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rPr>
              <a:t>4</a:t>
            </a:r>
            <a:endParaRPr kumimoji="0" lang="ru-RU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102" name="Овал 101"/>
          <p:cNvSpPr/>
          <p:nvPr>
            <p:custDataLst>
              <p:tags r:id="rId16"/>
            </p:custDataLst>
          </p:nvPr>
        </p:nvSpPr>
        <p:spPr>
          <a:xfrm>
            <a:off x="10501630" y="5065395"/>
            <a:ext cx="443230" cy="443230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Roboto Medium" charset="0"/>
              </a:rPr>
              <a:t>5</a:t>
            </a:r>
            <a:endParaRPr kumimoji="0" lang="ru-RU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Roboto Medium" charset="0"/>
            </a:endParaRPr>
          </a:p>
        </p:txBody>
      </p:sp>
      <p:sp>
        <p:nvSpPr>
          <p:cNvPr id="75" name="Текст 13"/>
          <p:cNvSpPr txBox="1"/>
          <p:nvPr>
            <p:custDataLst>
              <p:tags r:id="rId17"/>
            </p:custDataLst>
          </p:nvPr>
        </p:nvSpPr>
        <p:spPr>
          <a:xfrm>
            <a:off x="1360170" y="5522595"/>
            <a:ext cx="1707515" cy="838835"/>
          </a:xfrm>
          <a:prstGeom prst="rect">
            <a:avLst/>
          </a:prstGeom>
        </p:spPr>
        <p:txBody>
          <a:bodyPr bIns="0" anchor="b">
            <a:normAutofit/>
          </a:bodyPr>
          <a:lstStyle>
            <a:lvl1pPr marL="914400" indent="-9144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85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1pPr>
            <a:lvl2pPr marL="1981200" indent="-7620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2pPr>
            <a:lvl3pPr marL="3048000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3pPr>
            <a:lvl4pPr marL="4267200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4pPr>
            <a:lvl5pPr marL="5486400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5pPr>
            <a:lvl6pPr marL="6706235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6pPr>
            <a:lvl7pPr marL="7925435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7pPr>
            <a:lvl8pPr marL="9144635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8pPr>
            <a:lvl9pPr marL="10363835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9pPr>
          </a:lstStyle>
          <a:p>
            <a:pPr marL="0" marR="0" lvl="0" indent="0" algn="ctr" defTabSz="1218565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b="1" spc="30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Roboto Medium" charset="0"/>
              </a:rPr>
              <a:t>观察能力与专业设计</a:t>
            </a:r>
            <a:endParaRPr lang="zh-CN" altLang="en-US" sz="1800" b="1" spc="30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Roboto Medium" charset="0"/>
            </a:endParaRPr>
          </a:p>
        </p:txBody>
      </p:sp>
      <p:sp>
        <p:nvSpPr>
          <p:cNvPr id="32" name="Текст 13"/>
          <p:cNvSpPr txBox="1"/>
          <p:nvPr>
            <p:custDataLst>
              <p:tags r:id="rId18"/>
            </p:custDataLst>
          </p:nvPr>
        </p:nvSpPr>
        <p:spPr>
          <a:xfrm>
            <a:off x="3527425" y="5522595"/>
            <a:ext cx="1707515" cy="838835"/>
          </a:xfrm>
          <a:prstGeom prst="rect">
            <a:avLst/>
          </a:prstGeom>
        </p:spPr>
        <p:txBody>
          <a:bodyPr bIns="0" anchor="b">
            <a:normAutofit/>
          </a:bodyPr>
          <a:lstStyle>
            <a:lvl1pPr marL="914400" indent="-9144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85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1pPr>
            <a:lvl2pPr marL="1981200" indent="-7620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2pPr>
            <a:lvl3pPr marL="3048000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3pPr>
            <a:lvl4pPr marL="4267200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4pPr>
            <a:lvl5pPr marL="5486400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5pPr>
            <a:lvl6pPr marL="6706235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6pPr>
            <a:lvl7pPr marL="7925435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7pPr>
            <a:lvl8pPr marL="9144635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8pPr>
            <a:lvl9pPr marL="10363835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9pPr>
          </a:lstStyle>
          <a:p>
            <a:pPr marL="0" lvl="0" indent="0" algn="ctr" defTabSz="1218565">
              <a:lnSpc>
                <a:spcPct val="130000"/>
              </a:lnSpc>
              <a:buNone/>
              <a:defRPr/>
            </a:pPr>
            <a:r>
              <a:rPr lang="zh-CN" altLang="en-US" sz="1800" b="1" spc="30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Roboto Medium" charset="0"/>
              </a:rPr>
              <a:t>思维能力与专业设计</a:t>
            </a:r>
            <a:endParaRPr lang="zh-CN" altLang="en-US" sz="1800" b="1" spc="30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Roboto Medium" charset="0"/>
            </a:endParaRPr>
          </a:p>
        </p:txBody>
      </p:sp>
      <p:sp>
        <p:nvSpPr>
          <p:cNvPr id="35" name="Текст 13"/>
          <p:cNvSpPr txBox="1"/>
          <p:nvPr>
            <p:custDataLst>
              <p:tags r:id="rId19"/>
            </p:custDataLst>
          </p:nvPr>
        </p:nvSpPr>
        <p:spPr>
          <a:xfrm>
            <a:off x="5682615" y="5522595"/>
            <a:ext cx="1707515" cy="838835"/>
          </a:xfrm>
          <a:prstGeom prst="rect">
            <a:avLst/>
          </a:prstGeom>
        </p:spPr>
        <p:txBody>
          <a:bodyPr bIns="0" anchor="b">
            <a:normAutofit/>
          </a:bodyPr>
          <a:lstStyle>
            <a:lvl1pPr marL="914400" indent="-9144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85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1pPr>
            <a:lvl2pPr marL="1981200" indent="-7620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2pPr>
            <a:lvl3pPr marL="3048000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3pPr>
            <a:lvl4pPr marL="4267200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4pPr>
            <a:lvl5pPr marL="5486400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5pPr>
            <a:lvl6pPr marL="6706235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6pPr>
            <a:lvl7pPr marL="7925435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7pPr>
            <a:lvl8pPr marL="9144635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8pPr>
            <a:lvl9pPr marL="10363835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9pPr>
          </a:lstStyle>
          <a:p>
            <a:pPr marL="0" lvl="0" indent="0" algn="ctr" defTabSz="1218565">
              <a:lnSpc>
                <a:spcPct val="130000"/>
              </a:lnSpc>
              <a:buNone/>
              <a:defRPr/>
            </a:pPr>
            <a:r>
              <a:rPr lang="zh-CN" altLang="en-US" sz="1800" b="1" spc="30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Roboto Medium" charset="0"/>
              </a:rPr>
              <a:t>表达能力与专业设计</a:t>
            </a:r>
            <a:endParaRPr lang="zh-CN" altLang="en-US" sz="1800" b="1" spc="30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Roboto Medium" charset="0"/>
            </a:endParaRPr>
          </a:p>
        </p:txBody>
      </p:sp>
      <p:sp>
        <p:nvSpPr>
          <p:cNvPr id="41" name="Текст 13"/>
          <p:cNvSpPr txBox="1"/>
          <p:nvPr>
            <p:custDataLst>
              <p:tags r:id="rId20"/>
            </p:custDataLst>
          </p:nvPr>
        </p:nvSpPr>
        <p:spPr>
          <a:xfrm>
            <a:off x="7837805" y="5522595"/>
            <a:ext cx="1707515" cy="838835"/>
          </a:xfrm>
          <a:prstGeom prst="rect">
            <a:avLst/>
          </a:prstGeom>
        </p:spPr>
        <p:txBody>
          <a:bodyPr bIns="0" anchor="b">
            <a:normAutofit/>
          </a:bodyPr>
          <a:lstStyle>
            <a:lvl1pPr marL="914400" indent="-9144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85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1pPr>
            <a:lvl2pPr marL="1981200" indent="-7620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2pPr>
            <a:lvl3pPr marL="3048000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3pPr>
            <a:lvl4pPr marL="4267200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4pPr>
            <a:lvl5pPr marL="5486400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5pPr>
            <a:lvl6pPr marL="6706235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6pPr>
            <a:lvl7pPr marL="7925435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7pPr>
            <a:lvl8pPr marL="9144635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8pPr>
            <a:lvl9pPr marL="10363835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9pPr>
          </a:lstStyle>
          <a:p>
            <a:pPr marL="0" lvl="0" indent="0" algn="ctr" defTabSz="1218565">
              <a:lnSpc>
                <a:spcPct val="130000"/>
              </a:lnSpc>
              <a:buNone/>
              <a:defRPr/>
            </a:pPr>
            <a:r>
              <a:rPr lang="zh-CN" altLang="en-US" sz="1800" b="1" spc="30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Roboto Medium" charset="0"/>
              </a:rPr>
              <a:t>创意能力与专业设计</a:t>
            </a:r>
            <a:endParaRPr lang="zh-CN" altLang="en-US" sz="1800" b="1" spc="30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Roboto Medium" charset="0"/>
            </a:endParaRPr>
          </a:p>
        </p:txBody>
      </p:sp>
      <p:sp>
        <p:nvSpPr>
          <p:cNvPr id="8" name="Текст 13"/>
          <p:cNvSpPr txBox="1"/>
          <p:nvPr>
            <p:custDataLst>
              <p:tags r:id="rId21"/>
            </p:custDataLst>
          </p:nvPr>
        </p:nvSpPr>
        <p:spPr>
          <a:xfrm>
            <a:off x="9964420" y="5522595"/>
            <a:ext cx="1707515" cy="838835"/>
          </a:xfrm>
          <a:prstGeom prst="rect">
            <a:avLst/>
          </a:prstGeom>
        </p:spPr>
        <p:txBody>
          <a:bodyPr bIns="0" anchor="b">
            <a:normAutofit/>
          </a:bodyPr>
          <a:lstStyle>
            <a:lvl1pPr marL="914400" indent="-9144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85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1pPr>
            <a:lvl2pPr marL="1981200" indent="-7620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2pPr>
            <a:lvl3pPr marL="3048000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3pPr>
            <a:lvl4pPr marL="4267200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4pPr>
            <a:lvl5pPr marL="5486400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5pPr>
            <a:lvl6pPr marL="6706235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6pPr>
            <a:lvl7pPr marL="7925435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7pPr>
            <a:lvl8pPr marL="9144635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8pPr>
            <a:lvl9pPr marL="10363835" indent="-609600" algn="l" defTabSz="2438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rgbClr val="000000"/>
                </a:solidFill>
                <a:latin typeface="Calibri" panose="020F0502020204030204" pitchFamily="34" charset="0"/>
                <a:ea typeface="+mn-ea"/>
                <a:cs typeface="+mn-ea"/>
              </a:defRPr>
            </a:lvl9pPr>
          </a:lstStyle>
          <a:p>
            <a:pPr marL="0" lvl="0" indent="0" algn="ctr" defTabSz="1218565">
              <a:lnSpc>
                <a:spcPct val="130000"/>
              </a:lnSpc>
              <a:buNone/>
              <a:defRPr/>
            </a:pPr>
            <a:r>
              <a:rPr lang="zh-CN" altLang="en-US" sz="1800" b="1" spc="300" dirty="0">
                <a:solidFill>
                  <a:srgbClr val="000000">
                    <a:lumMod val="65000"/>
                    <a:lumOff val="3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Roboto Medium" charset="0"/>
              </a:rPr>
              <a:t>审美能力与专业设计</a:t>
            </a:r>
            <a:endParaRPr lang="zh-CN" altLang="en-US" sz="1800" b="1" spc="300" dirty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Roboto Medium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 rot="10800000">
            <a:off x="8255" y="553567"/>
            <a:ext cx="1535620" cy="175334"/>
            <a:chOff x="5444484" y="3443844"/>
            <a:chExt cx="1455995" cy="166252"/>
          </a:xfrm>
        </p:grpSpPr>
        <p:sp>
          <p:nvSpPr>
            <p:cNvPr id="16" name="任意多边形 15"/>
            <p:cNvSpPr/>
            <p:nvPr/>
          </p:nvSpPr>
          <p:spPr>
            <a:xfrm flipV="1">
              <a:off x="5545778" y="3443844"/>
              <a:ext cx="1354701" cy="81975"/>
            </a:xfrm>
            <a:custGeom>
              <a:avLst/>
              <a:gdLst>
                <a:gd name="connsiteX0" fmla="*/ 0 w 7267699"/>
                <a:gd name="connsiteY0" fmla="*/ 0 h 0"/>
                <a:gd name="connsiteX1" fmla="*/ 7267699 w 726769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67699">
                  <a:moveTo>
                    <a:pt x="0" y="0"/>
                  </a:moveTo>
                  <a:lnTo>
                    <a:pt x="7267699" y="0"/>
                  </a:ln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5444484" y="3443844"/>
              <a:ext cx="166252" cy="1662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543685" y="332105"/>
            <a:ext cx="6371590" cy="617855"/>
          </a:xfrm>
          <a:prstGeom prst="rect">
            <a:avLst/>
          </a:prstGeom>
        </p:spPr>
        <p:txBody>
          <a:bodyPr wrap="square" lIns="96433" tIns="48216" rIns="96433" bIns="48216">
            <a:spAutoFit/>
          </a:bodyPr>
          <a:p>
            <a:pPr algn="l"/>
            <a:r>
              <a:rPr lang="zh-CN" altLang="en-US" sz="3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设计素描的专业设计中隐性作用</a:t>
            </a:r>
            <a:endParaRPr lang="en-US" sz="24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365" y="332385"/>
            <a:ext cx="688782" cy="617718"/>
            <a:chOff x="453311" y="179092"/>
            <a:chExt cx="653067" cy="585720"/>
          </a:xfrm>
          <a:solidFill>
            <a:schemeClr val="accent1"/>
          </a:solidFill>
        </p:grpSpPr>
        <p:sp>
          <p:nvSpPr>
            <p:cNvPr id="28" name="矩形 27"/>
            <p:cNvSpPr/>
            <p:nvPr/>
          </p:nvSpPr>
          <p:spPr>
            <a:xfrm>
              <a:off x="577234" y="235668"/>
              <a:ext cx="529144" cy="529144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53311" y="179092"/>
              <a:ext cx="575582" cy="52443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p>
              <a:r>
                <a:rPr lang="en-US" altLang="zh-CN" sz="30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3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custDataLst>
      <p:tags r:id="rId2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44335" y="2997200"/>
            <a:ext cx="5515610" cy="3810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0805" y="1332230"/>
            <a:ext cx="2656205" cy="19716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025" y="1332230"/>
            <a:ext cx="3123565" cy="1971675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6744335" y="1332230"/>
            <a:ext cx="5384165" cy="184975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indent="45720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设</a:t>
            </a:r>
            <a:r>
              <a:rPr lang="zh-CN" altLang="en-US" sz="180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计素描观察能力的训练，是锻炼学画者对物象的观察、认识、理解与分析的能力。只有掌握了正确、有效的观察方法，才能自如地表达自己的意图。</a:t>
            </a:r>
            <a:endParaRPr lang="zh-CN" altLang="en-US" sz="1600" dirty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" panose="020B0503020204020204" charset="-122"/>
            </a:endParaRPr>
          </a:p>
          <a:p>
            <a:pPr lvl="0" indent="45720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600" dirty="0">
              <a:solidFill>
                <a:sysClr val="windowText" lastClr="000000">
                  <a:lumMod val="75000"/>
                  <a:lumOff val="25000"/>
                </a:sys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rot="10800000">
            <a:off x="8255" y="553567"/>
            <a:ext cx="1535620" cy="175334"/>
            <a:chOff x="5444484" y="3443844"/>
            <a:chExt cx="1455995" cy="166252"/>
          </a:xfrm>
        </p:grpSpPr>
        <p:sp>
          <p:nvSpPr>
            <p:cNvPr id="7" name="任意多边形 6"/>
            <p:cNvSpPr/>
            <p:nvPr/>
          </p:nvSpPr>
          <p:spPr>
            <a:xfrm flipV="1">
              <a:off x="5545778" y="3443844"/>
              <a:ext cx="1354701" cy="81975"/>
            </a:xfrm>
            <a:custGeom>
              <a:avLst/>
              <a:gdLst>
                <a:gd name="connsiteX0" fmla="*/ 0 w 7267699"/>
                <a:gd name="connsiteY0" fmla="*/ 0 h 0"/>
                <a:gd name="connsiteX1" fmla="*/ 7267699 w 726769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67699">
                  <a:moveTo>
                    <a:pt x="0" y="0"/>
                  </a:moveTo>
                  <a:lnTo>
                    <a:pt x="7267699" y="0"/>
                  </a:ln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5444484" y="3443844"/>
              <a:ext cx="166252" cy="1662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543685" y="332105"/>
            <a:ext cx="4161790" cy="617855"/>
          </a:xfrm>
          <a:prstGeom prst="rect">
            <a:avLst/>
          </a:prstGeom>
        </p:spPr>
        <p:txBody>
          <a:bodyPr wrap="square" lIns="96433" tIns="48216" rIns="96433" bIns="48216">
            <a:spAutoFit/>
          </a:bodyPr>
          <a:p>
            <a:pPr algn="l"/>
            <a:r>
              <a:rPr lang="zh-CN" altLang="en-US" sz="3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观察能力与专业设计</a:t>
            </a:r>
            <a:endParaRPr lang="en-US" altLang="zh-CN" sz="34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365" y="332385"/>
            <a:ext cx="688782" cy="617718"/>
            <a:chOff x="453311" y="179092"/>
            <a:chExt cx="653067" cy="585720"/>
          </a:xfrm>
          <a:solidFill>
            <a:schemeClr val="accent1"/>
          </a:solidFill>
        </p:grpSpPr>
        <p:sp>
          <p:nvSpPr>
            <p:cNvPr id="12" name="矩形 11"/>
            <p:cNvSpPr/>
            <p:nvPr/>
          </p:nvSpPr>
          <p:spPr>
            <a:xfrm>
              <a:off x="577234" y="235668"/>
              <a:ext cx="529144" cy="529144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53311" y="179092"/>
              <a:ext cx="575582" cy="52443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p>
              <a:r>
                <a:rPr lang="en-US" altLang="zh-CN" sz="30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3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390" y="3497580"/>
            <a:ext cx="3124200" cy="330962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00805" y="3510280"/>
            <a:ext cx="2654300" cy="329692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81025" y="2943860"/>
            <a:ext cx="3123565" cy="36004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p>
            <a:pPr algn="ctr"/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</a:rPr>
              <a:t>舞蹈</a:t>
            </a:r>
            <a:r>
              <a:rPr lang="en-US" altLang="zh-CN" sz="1400"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</a:rPr>
              <a:t>整体、呼应、节奏、旋律、视觉中心等因素在舞蹈设计中的应用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900805" y="2943860"/>
            <a:ext cx="2655570" cy="36004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p>
            <a:pPr algn="ctr"/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</a:rPr>
              <a:t>细节观察在处理主题中的应用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81025" y="6447155"/>
            <a:ext cx="3123565" cy="36004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p>
            <a:pPr algn="ctr"/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</a:rPr>
              <a:t>美国联合航空公司英国航线招贴广告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900805" y="6447155"/>
            <a:ext cx="2654935" cy="36004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p>
            <a:pPr algn="ctr"/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</a:rPr>
              <a:t>日本和服德国展（1991 年） 田中一光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744335" y="6447155"/>
            <a:ext cx="5515610" cy="36004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p>
            <a:pPr algn="ctr"/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</a:rPr>
              <a:t>独特观察方式在埃斯蒂斯作品中的应用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1825" y="1547495"/>
            <a:ext cx="3554730" cy="516509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 rot="10800000">
            <a:off x="8255" y="553567"/>
            <a:ext cx="1535620" cy="175334"/>
            <a:chOff x="5444484" y="3443844"/>
            <a:chExt cx="1455995" cy="166252"/>
          </a:xfrm>
        </p:grpSpPr>
        <p:sp>
          <p:nvSpPr>
            <p:cNvPr id="6" name="任意多边形 5"/>
            <p:cNvSpPr/>
            <p:nvPr/>
          </p:nvSpPr>
          <p:spPr>
            <a:xfrm flipV="1">
              <a:off x="5545778" y="3443844"/>
              <a:ext cx="1354701" cy="81975"/>
            </a:xfrm>
            <a:custGeom>
              <a:avLst/>
              <a:gdLst>
                <a:gd name="connsiteX0" fmla="*/ 0 w 7267699"/>
                <a:gd name="connsiteY0" fmla="*/ 0 h 0"/>
                <a:gd name="connsiteX1" fmla="*/ 7267699 w 726769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67699">
                  <a:moveTo>
                    <a:pt x="0" y="0"/>
                  </a:moveTo>
                  <a:lnTo>
                    <a:pt x="7267699" y="0"/>
                  </a:ln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5444484" y="3443844"/>
              <a:ext cx="166252" cy="1662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543685" y="332105"/>
            <a:ext cx="4161790" cy="617855"/>
          </a:xfrm>
          <a:prstGeom prst="rect">
            <a:avLst/>
          </a:prstGeom>
        </p:spPr>
        <p:txBody>
          <a:bodyPr wrap="square" lIns="96433" tIns="48216" rIns="96433" bIns="48216">
            <a:spAutoFit/>
          </a:bodyPr>
          <a:p>
            <a:pPr algn="l"/>
            <a:r>
              <a:rPr lang="zh-CN" altLang="en-US" sz="3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思维能力与专业设计</a:t>
            </a:r>
            <a:endParaRPr lang="en-US" altLang="zh-CN" sz="34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365" y="332385"/>
            <a:ext cx="688782" cy="617718"/>
            <a:chOff x="453311" y="179092"/>
            <a:chExt cx="653067" cy="585720"/>
          </a:xfrm>
          <a:solidFill>
            <a:schemeClr val="accent1"/>
          </a:solidFill>
        </p:grpSpPr>
        <p:sp>
          <p:nvSpPr>
            <p:cNvPr id="9" name="矩形 8"/>
            <p:cNvSpPr/>
            <p:nvPr/>
          </p:nvSpPr>
          <p:spPr>
            <a:xfrm>
              <a:off x="577234" y="235668"/>
              <a:ext cx="529144" cy="529144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53311" y="179092"/>
              <a:ext cx="575582" cy="52443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p>
              <a:r>
                <a:rPr lang="en-US" altLang="zh-CN" sz="30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3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547495"/>
            <a:ext cx="3554730" cy="51657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822190" y="2021840"/>
            <a:ext cx="3171825" cy="4216400"/>
          </a:xfrm>
          <a:prstGeom prst="rect">
            <a:avLst/>
          </a:prstGeom>
          <a:solidFill>
            <a:schemeClr val="bg2"/>
          </a:solidFill>
          <a:ln w="47625">
            <a:noFill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7950" tIns="107950" rIns="107950" bIns="107950" rtlCol="0" anchor="ctr" anchorCtr="0">
            <a:noAutofit/>
          </a:bodyPr>
          <a:p>
            <a:pPr indent="360045" algn="just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>
                <a:solidFill>
                  <a:schemeClr val="tx1"/>
                </a:solidFill>
                <a:sym typeface="+mn-ea"/>
              </a:rPr>
              <a:t>思维能力包含思维方式的转变以及思维的解禁和拓宽，这对一个设计师来说无疑是彻底打开创新思路的源泉。首先，思维方式的改变决定行为方式的改变。其次，思维方法中的联想思维、发散思维等，本身就具有冲破局限、开拓思路的特点。</a:t>
            </a:r>
            <a:endParaRPr lang="zh-CN" altLang="en-US" sz="1800">
              <a:solidFill>
                <a:schemeClr val="tx1"/>
              </a:solidFill>
              <a:sym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09650" y="6353175"/>
            <a:ext cx="3554730" cy="36004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p>
            <a:pPr algn="ctr"/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影子 水雾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51825" y="6353175"/>
            <a:ext cx="3554730" cy="36004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p>
            <a:pPr algn="ctr"/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纸服装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" name="图片 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15245" y="3041015"/>
            <a:ext cx="1785620" cy="1932305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7350" y="1478280"/>
            <a:ext cx="2724150" cy="161036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2365" y="5269865"/>
            <a:ext cx="1969135" cy="160020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3070" y="3202940"/>
            <a:ext cx="3249295" cy="366712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3070" y="1478280"/>
            <a:ext cx="2234565" cy="161036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39285" y="1472565"/>
            <a:ext cx="2343785" cy="161607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8350" y="1478915"/>
            <a:ext cx="3439160" cy="333438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07510" y="3202940"/>
            <a:ext cx="2345690" cy="160909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32020" y="4924425"/>
            <a:ext cx="1806575" cy="194564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92755" y="4929505"/>
            <a:ext cx="1739265" cy="194056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 rot="10800000">
            <a:off x="8255" y="553567"/>
            <a:ext cx="1535620" cy="175334"/>
            <a:chOff x="5444484" y="3443844"/>
            <a:chExt cx="1455995" cy="166252"/>
          </a:xfrm>
        </p:grpSpPr>
        <p:sp>
          <p:nvSpPr>
            <p:cNvPr id="19" name="任意多边形 18"/>
            <p:cNvSpPr/>
            <p:nvPr/>
          </p:nvSpPr>
          <p:spPr>
            <a:xfrm flipV="1">
              <a:off x="5545778" y="3443844"/>
              <a:ext cx="1354701" cy="81975"/>
            </a:xfrm>
            <a:custGeom>
              <a:avLst/>
              <a:gdLst>
                <a:gd name="connsiteX0" fmla="*/ 0 w 7267699"/>
                <a:gd name="connsiteY0" fmla="*/ 0 h 0"/>
                <a:gd name="connsiteX1" fmla="*/ 7267699 w 726769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67699">
                  <a:moveTo>
                    <a:pt x="0" y="0"/>
                  </a:moveTo>
                  <a:lnTo>
                    <a:pt x="7267699" y="0"/>
                  </a:ln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5444484" y="3443844"/>
              <a:ext cx="166252" cy="1662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543685" y="332105"/>
            <a:ext cx="4161790" cy="617855"/>
          </a:xfrm>
          <a:prstGeom prst="rect">
            <a:avLst/>
          </a:prstGeom>
        </p:spPr>
        <p:txBody>
          <a:bodyPr wrap="square" lIns="96433" tIns="48216" rIns="96433" bIns="48216">
            <a:spAutoFit/>
          </a:bodyPr>
          <a:p>
            <a:pPr algn="l"/>
            <a:r>
              <a:rPr lang="zh-CN" altLang="en-US" sz="3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表达能力与专业设计</a:t>
            </a:r>
            <a:endParaRPr lang="en-US" altLang="zh-CN" sz="34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8365" y="332385"/>
            <a:ext cx="688782" cy="617718"/>
            <a:chOff x="453311" y="179092"/>
            <a:chExt cx="653067" cy="585720"/>
          </a:xfrm>
          <a:solidFill>
            <a:schemeClr val="accent1"/>
          </a:solidFill>
        </p:grpSpPr>
        <p:sp>
          <p:nvSpPr>
            <p:cNvPr id="29" name="矩形 28"/>
            <p:cNvSpPr/>
            <p:nvPr/>
          </p:nvSpPr>
          <p:spPr>
            <a:xfrm>
              <a:off x="577234" y="235668"/>
              <a:ext cx="529144" cy="529144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53311" y="179092"/>
              <a:ext cx="575582" cy="52443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p>
              <a:r>
                <a:rPr lang="en-US" altLang="zh-CN" sz="30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3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768985" y="4924425"/>
            <a:ext cx="2061845" cy="1946275"/>
          </a:xfrm>
          <a:prstGeom prst="rect">
            <a:avLst/>
          </a:prstGeom>
          <a:solidFill>
            <a:schemeClr val="bg2"/>
          </a:solidFill>
          <a:ln w="47625">
            <a:noFill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7950" tIns="107950" rIns="107950" bIns="107950" rtlCol="0" anchor="ctr" anchorCtr="0">
            <a:noAutofit/>
          </a:bodyPr>
          <a:p>
            <a:pPr indent="360045" algn="just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charset="-122"/>
              </a:rPr>
              <a:t>设计素描的表达能力体现在明暗、空间、结构、材质和光影等方面</a:t>
            </a:r>
            <a:endParaRPr lang="zh-CN" altLang="en-US" sz="1800">
              <a:solidFill>
                <a:schemeClr val="tx1"/>
              </a:solidFill>
              <a:sym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68985" y="4451985"/>
            <a:ext cx="3439795" cy="36004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p>
            <a:pPr algn="ctr"/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</a:rPr>
              <a:t>环艺设计图 孙赫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207510" y="4451985"/>
            <a:ext cx="2308225" cy="36004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p>
            <a:pPr algn="ctr"/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</a:rPr>
              <a:t>虚拟空间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493895" y="1478915"/>
            <a:ext cx="2289175" cy="36004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p>
            <a:pPr algn="ctr"/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</a:rPr>
              <a:t>亨利·摩尔作品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783070" y="1478915"/>
            <a:ext cx="2235200" cy="36004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p>
            <a:pPr algn="ctr"/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</a:rPr>
              <a:t>设计效果图 李荣奇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992120" y="6510020"/>
            <a:ext cx="1739900" cy="36004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p>
            <a:pPr algn="ctr"/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</a:rPr>
              <a:t>黑白灰归纳头像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732020" y="6510020"/>
            <a:ext cx="1809750" cy="36004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p>
            <a:pPr algn="ctr"/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</a:rPr>
              <a:t>书籍设计 张军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783070" y="6510655"/>
            <a:ext cx="3248660" cy="36004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p>
            <a:pPr algn="ctr"/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</a:rPr>
              <a:t>毛笔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0032365" y="6510020"/>
            <a:ext cx="1967865" cy="36004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p>
            <a:pPr algn="ctr"/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</a:rPr>
              <a:t>箱包设计 谭一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0214610" y="3088640"/>
            <a:ext cx="1786255" cy="36004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p>
            <a:pPr algn="ctr"/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</a:rPr>
              <a:t>装饰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9277350" y="2728595"/>
            <a:ext cx="2723515" cy="36004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p>
            <a:pPr algn="ctr"/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</a:rPr>
              <a:t>光影设计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293870" y="5839460"/>
            <a:ext cx="9258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明暗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3793490" y="3540125"/>
            <a:ext cx="8407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</a:rPr>
              <a:t>空间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282055" y="2358390"/>
            <a:ext cx="8407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bg1"/>
                </a:solidFill>
              </a:rPr>
              <a:t>结构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9600565" y="5751830"/>
            <a:ext cx="8407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材质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11230610" y="1614805"/>
            <a:ext cx="551815" cy="9448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just"/>
            <a:r>
              <a:rPr lang="zh-CN" altLang="en-US" sz="2400" b="1">
                <a:solidFill>
                  <a:schemeClr val="bg1"/>
                </a:solidFill>
              </a:rPr>
              <a:t>光影</a:t>
            </a:r>
            <a:endParaRPr lang="zh-CN" altLang="en-US" sz="2400" b="1">
              <a:solidFill>
                <a:schemeClr val="bg1"/>
              </a:solidFill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3905" y="3003550"/>
            <a:ext cx="5439410" cy="4041140"/>
          </a:xfrm>
          <a:prstGeom prst="rect">
            <a:avLst/>
          </a:prstGeom>
        </p:spPr>
      </p:pic>
      <p:sp>
        <p:nvSpPr>
          <p:cNvPr id="8" name="Title 6"/>
          <p:cNvSpPr txBox="1"/>
          <p:nvPr>
            <p:custDataLst>
              <p:tags r:id="rId2"/>
            </p:custDataLst>
          </p:nvPr>
        </p:nvSpPr>
        <p:spPr>
          <a:xfrm>
            <a:off x="763781" y="1357449"/>
            <a:ext cx="5439066" cy="143508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rgbClr val="3C3C41"/>
                </a:solidFill>
                <a:effectLst/>
                <a:latin typeface="Arial" panose="020B0604020202020204" pitchFamily="34" charset="0"/>
                <a:ea typeface="微软雅黑" panose="020B0503020204020204" charset="-122"/>
                <a:cs typeface="Segoe UI" panose="020B0502040204020203" pitchFamily="34" charset="0"/>
              </a:defRPr>
            </a:lvl1pPr>
          </a:lstStyle>
          <a:p>
            <a:pPr indent="457200" algn="just">
              <a:lnSpc>
                <a:spcPct val="130000"/>
              </a:lnSpc>
              <a:spcAft>
                <a:spcPts val="800"/>
              </a:spcAft>
              <a:tabLst>
                <a:tab pos="1165225" algn="l"/>
              </a:tabLst>
            </a:pPr>
            <a:r>
              <a:rPr lang="zh-CN" altLang="en-US" sz="1800" spc="50" dirty="0">
                <a:ln w="3175">
                  <a:noFill/>
                  <a:prstDash val="dash"/>
                </a:ln>
                <a:solidFill>
                  <a:srgbClr val="3C3C41">
                    <a:lumMod val="5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" panose="020B0503020204020204" charset="-122"/>
              </a:rPr>
              <a:t>创新是指以现有的思维模式提出有别于常规或常人的见解为导向，利用现有的知识和物质，改进或创造原来不存在或不完善的事物、方法、元素、路径、环境，并能获得一定有益效果的行为。</a:t>
            </a:r>
            <a:endParaRPr lang="zh-CN" altLang="en-US" sz="1800" spc="50" dirty="0">
              <a:ln w="3175">
                <a:noFill/>
                <a:prstDash val="dash"/>
              </a:ln>
              <a:solidFill>
                <a:srgbClr val="3C3C41">
                  <a:lumMod val="50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微软雅黑" panose="020B050302020402020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 rot="10800000">
            <a:off x="8255" y="553567"/>
            <a:ext cx="1535620" cy="175334"/>
            <a:chOff x="5444484" y="3443844"/>
            <a:chExt cx="1455995" cy="166252"/>
          </a:xfrm>
        </p:grpSpPr>
        <p:sp>
          <p:nvSpPr>
            <p:cNvPr id="10" name="任意多边形 9"/>
            <p:cNvSpPr/>
            <p:nvPr/>
          </p:nvSpPr>
          <p:spPr>
            <a:xfrm flipV="1">
              <a:off x="5545778" y="3443844"/>
              <a:ext cx="1354701" cy="81975"/>
            </a:xfrm>
            <a:custGeom>
              <a:avLst/>
              <a:gdLst>
                <a:gd name="connsiteX0" fmla="*/ 0 w 7267699"/>
                <a:gd name="connsiteY0" fmla="*/ 0 h 0"/>
                <a:gd name="connsiteX1" fmla="*/ 7267699 w 726769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67699">
                  <a:moveTo>
                    <a:pt x="0" y="0"/>
                  </a:moveTo>
                  <a:lnTo>
                    <a:pt x="7267699" y="0"/>
                  </a:ln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444484" y="3443844"/>
              <a:ext cx="166252" cy="1662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543685" y="332105"/>
            <a:ext cx="4161790" cy="617855"/>
          </a:xfrm>
          <a:prstGeom prst="rect">
            <a:avLst/>
          </a:prstGeom>
        </p:spPr>
        <p:txBody>
          <a:bodyPr wrap="square" lIns="96433" tIns="48216" rIns="96433" bIns="48216">
            <a:spAutoFit/>
          </a:bodyPr>
          <a:p>
            <a:pPr algn="l"/>
            <a:r>
              <a:rPr lang="zh-CN" altLang="en-US" sz="3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创意能力与专业设计</a:t>
            </a:r>
            <a:endParaRPr lang="en-US" altLang="zh-CN" sz="34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365" y="332385"/>
            <a:ext cx="688782" cy="617718"/>
            <a:chOff x="453311" y="179092"/>
            <a:chExt cx="653067" cy="585720"/>
          </a:xfrm>
          <a:solidFill>
            <a:schemeClr val="accent1"/>
          </a:solidFill>
        </p:grpSpPr>
        <p:sp>
          <p:nvSpPr>
            <p:cNvPr id="13" name="矩形 12"/>
            <p:cNvSpPr/>
            <p:nvPr/>
          </p:nvSpPr>
          <p:spPr>
            <a:xfrm>
              <a:off x="577234" y="235668"/>
              <a:ext cx="529144" cy="529144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53311" y="179092"/>
              <a:ext cx="575582" cy="52443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p>
              <a:r>
                <a:rPr lang="en-US" altLang="zh-CN" sz="30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3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9095" y="180340"/>
            <a:ext cx="5359400" cy="6864350"/>
          </a:xfrm>
          <a:prstGeom prst="rect">
            <a:avLst/>
          </a:prstGeom>
        </p:spPr>
      </p:pic>
      <p:sp>
        <p:nvSpPr>
          <p:cNvPr id="50" name="矩形 49"/>
          <p:cNvSpPr/>
          <p:nvPr/>
        </p:nvSpPr>
        <p:spPr>
          <a:xfrm>
            <a:off x="763905" y="3003550"/>
            <a:ext cx="5439410" cy="36004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p>
            <a:pPr algn="ctr"/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</a:rPr>
              <a:t>前南斯拉夫雕塑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729095" y="6684645"/>
            <a:ext cx="5359400" cy="36004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p>
            <a:pPr algn="ctr"/>
            <a:r>
              <a:rPr lang="zh-CN" altLang="en-US" sz="1400">
                <a:latin typeface="宋体" panose="02010600030101010101" pitchFamily="2" charset="-122"/>
                <a:ea typeface="宋体" panose="02010600030101010101" pitchFamily="2" charset="-122"/>
              </a:rPr>
              <a:t>创意在建筑设计中的应用</a:t>
            </a:r>
            <a:endParaRPr lang="zh-CN" altLang="en-US" sz="1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28765" y="1249045"/>
            <a:ext cx="3561715" cy="37357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0020" y="1249045"/>
            <a:ext cx="2227580" cy="29902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0020" y="4365625"/>
            <a:ext cx="2228215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1745" y="3846195"/>
            <a:ext cx="4010660" cy="31210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31745" y="1249045"/>
            <a:ext cx="3988435" cy="2477770"/>
          </a:xfrm>
          <a:prstGeom prst="rect">
            <a:avLst/>
          </a:prstGeom>
        </p:spPr>
      </p:pic>
      <p:sp>
        <p:nvSpPr>
          <p:cNvPr id="64" name="矩形 63"/>
          <p:cNvSpPr/>
          <p:nvPr/>
        </p:nvSpPr>
        <p:spPr>
          <a:xfrm>
            <a:off x="6628765" y="5079365"/>
            <a:ext cx="3562350" cy="192405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95" tIns="71755" rIns="71755" bIns="71755" rtlCol="0" anchor="ctr" anchorCtr="0"/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↑ </a:t>
            </a:r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按照比例进行的光构成 佐藤义人</a:t>
            </a:r>
            <a:endParaRPr lang="zh-CN" altLang="en-US" sz="1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↖</a:t>
            </a:r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对称的服装 清</a:t>
            </a:r>
            <a:endParaRPr lang="zh-CN" altLang="en-US" sz="1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↗</a:t>
            </a:r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米罗的维纳斯</a:t>
            </a:r>
            <a:endParaRPr lang="zh-CN" altLang="en-US" sz="1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←</a:t>
            </a:r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建筑中节奏与韵律的运用</a:t>
            </a:r>
            <a:endParaRPr lang="zh-CN" altLang="en-US" sz="1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→</a:t>
            </a:r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景观鸟瞰</a:t>
            </a:r>
            <a:endParaRPr lang="zh-CN" altLang="en-US" sz="16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90525" y="1475740"/>
            <a:ext cx="2002790" cy="5360670"/>
          </a:xfrm>
          <a:prstGeom prst="rect">
            <a:avLst/>
          </a:prstGeom>
          <a:solidFill>
            <a:schemeClr val="bg2"/>
          </a:solidFill>
          <a:ln w="47625">
            <a:noFill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7950" tIns="107950" rIns="107950" bIns="107950" rtlCol="0" anchor="ctr" anchorCtr="0">
            <a:noAutofit/>
          </a:bodyPr>
          <a:p>
            <a:pPr indent="360045" algn="just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>
                <a:solidFill>
                  <a:schemeClr val="tx1"/>
                </a:solidFill>
                <a:sym typeface="+mn-ea"/>
              </a:rPr>
              <a:t>设计素描的审美训练，还体现在对“对立与统一、对称与均衡、节奏与韵律、比例与分割”等形式美法则的学习和研究上，这种所有艺术门类共同的审美法则，也必然会对以后的专业设计发挥积极的作用。</a:t>
            </a:r>
            <a:endParaRPr lang="zh-CN" altLang="en-US" sz="1800">
              <a:solidFill>
                <a:schemeClr val="tx1"/>
              </a:solidFill>
              <a:sym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 rot="10800000">
            <a:off x="8255" y="553567"/>
            <a:ext cx="1535620" cy="175334"/>
            <a:chOff x="5444484" y="3443844"/>
            <a:chExt cx="1455995" cy="166252"/>
          </a:xfrm>
        </p:grpSpPr>
        <p:sp>
          <p:nvSpPr>
            <p:cNvPr id="20" name="任意多边形 19"/>
            <p:cNvSpPr/>
            <p:nvPr/>
          </p:nvSpPr>
          <p:spPr>
            <a:xfrm flipV="1">
              <a:off x="5545778" y="3443844"/>
              <a:ext cx="1354701" cy="81975"/>
            </a:xfrm>
            <a:custGeom>
              <a:avLst/>
              <a:gdLst>
                <a:gd name="connsiteX0" fmla="*/ 0 w 7267699"/>
                <a:gd name="connsiteY0" fmla="*/ 0 h 0"/>
                <a:gd name="connsiteX1" fmla="*/ 7267699 w 726769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67699">
                  <a:moveTo>
                    <a:pt x="0" y="0"/>
                  </a:moveTo>
                  <a:lnTo>
                    <a:pt x="7267699" y="0"/>
                  </a:ln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5444484" y="3443844"/>
              <a:ext cx="166252" cy="1662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1543685" y="332105"/>
            <a:ext cx="4161790" cy="617855"/>
          </a:xfrm>
          <a:prstGeom prst="rect">
            <a:avLst/>
          </a:prstGeom>
        </p:spPr>
        <p:txBody>
          <a:bodyPr wrap="square" lIns="96433" tIns="48216" rIns="96433" bIns="48216">
            <a:spAutoFit/>
          </a:bodyPr>
          <a:p>
            <a:pPr algn="l"/>
            <a:r>
              <a:rPr lang="zh-CN" altLang="en-US" sz="3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审美能力与专业设计</a:t>
            </a:r>
            <a:endParaRPr lang="en-US" altLang="zh-CN" sz="34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365" y="332385"/>
            <a:ext cx="688782" cy="617718"/>
            <a:chOff x="453311" y="179092"/>
            <a:chExt cx="653067" cy="585720"/>
          </a:xfrm>
          <a:solidFill>
            <a:schemeClr val="accent1"/>
          </a:solidFill>
        </p:grpSpPr>
        <p:sp>
          <p:nvSpPr>
            <p:cNvPr id="25" name="矩形 24"/>
            <p:cNvSpPr/>
            <p:nvPr/>
          </p:nvSpPr>
          <p:spPr>
            <a:xfrm>
              <a:off x="577234" y="235668"/>
              <a:ext cx="529144" cy="529144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453311" y="179092"/>
              <a:ext cx="575582" cy="52443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p>
              <a:r>
                <a:rPr lang="en-US" altLang="zh-CN" sz="30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3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random/>
      </p:transition>
    </mc:Choice>
    <mc:Fallback>
      <p:transition spd="slow" advTm="0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qsl\Desktop\u=3558256168,2491114847&amp;fm=26&amp;gp=0.jpgu=3558256168,2491114847&amp;fm=26&amp;gp=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39370" y="-42545"/>
            <a:ext cx="13549630" cy="462851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-38735" y="4505325"/>
            <a:ext cx="13548995" cy="2943225"/>
            <a:chOff x="-28811" y="4147807"/>
            <a:chExt cx="13549044" cy="3265988"/>
          </a:xfrm>
        </p:grpSpPr>
        <p:sp>
          <p:nvSpPr>
            <p:cNvPr id="39" name="矩形 38"/>
            <p:cNvSpPr/>
            <p:nvPr/>
          </p:nvSpPr>
          <p:spPr>
            <a:xfrm>
              <a:off x="-28811" y="4159864"/>
              <a:ext cx="13549044" cy="32539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Rectangle 5"/>
            <p:cNvSpPr>
              <a:spLocks noChangeArrowheads="1"/>
            </p:cNvSpPr>
            <p:nvPr/>
          </p:nvSpPr>
          <p:spPr bwMode="auto">
            <a:xfrm>
              <a:off x="-28810" y="4147807"/>
              <a:ext cx="8051585" cy="9019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6416" tIns="48208" rIns="96416" bIns="48208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Rectangle 7"/>
            <p:cNvSpPr>
              <a:spLocks noChangeArrowheads="1"/>
            </p:cNvSpPr>
            <p:nvPr/>
          </p:nvSpPr>
          <p:spPr bwMode="auto">
            <a:xfrm>
              <a:off x="8879494" y="4147807"/>
              <a:ext cx="1399802" cy="9019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6416" tIns="48208" rIns="96416" bIns="48208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Rectangle 8"/>
            <p:cNvSpPr>
              <a:spLocks noChangeArrowheads="1"/>
            </p:cNvSpPr>
            <p:nvPr/>
          </p:nvSpPr>
          <p:spPr bwMode="auto">
            <a:xfrm>
              <a:off x="10213478" y="4147807"/>
              <a:ext cx="1401535" cy="9019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6416" tIns="48208" rIns="96416" bIns="48208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Rectangle 9"/>
            <p:cNvSpPr>
              <a:spLocks noChangeArrowheads="1"/>
            </p:cNvSpPr>
            <p:nvPr/>
          </p:nvSpPr>
          <p:spPr bwMode="auto">
            <a:xfrm>
              <a:off x="11549115" y="4147807"/>
              <a:ext cx="1399802" cy="9019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6416" tIns="48208" rIns="96416" bIns="48208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Rectangle 6"/>
            <p:cNvSpPr>
              <a:spLocks noChangeArrowheads="1"/>
            </p:cNvSpPr>
            <p:nvPr/>
          </p:nvSpPr>
          <p:spPr bwMode="auto">
            <a:xfrm>
              <a:off x="7599302" y="4147807"/>
              <a:ext cx="1401535" cy="9019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6416" tIns="48208" rIns="96416" bIns="48208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4" name="背景音乐 - 纯音乐 - 你是爱 Ppt2.mp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-1011390" y="351500"/>
            <a:ext cx="642770" cy="642770"/>
          </a:xfrm>
          <a:prstGeom prst="rect">
            <a:avLst/>
          </a:prstGeom>
        </p:spPr>
      </p:pic>
      <p:sp>
        <p:nvSpPr>
          <p:cNvPr id="36" name="标题 4"/>
          <p:cNvSpPr txBox="1"/>
          <p:nvPr/>
        </p:nvSpPr>
        <p:spPr>
          <a:xfrm>
            <a:off x="3468254" y="5686008"/>
            <a:ext cx="6134798" cy="592804"/>
          </a:xfrm>
          <a:prstGeom prst="rect">
            <a:avLst/>
          </a:prstGeom>
        </p:spPr>
        <p:txBody>
          <a:bodyPr vert="horz" lIns="96416" tIns="48208" rIns="96416" bIns="482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sz="19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95046" y="4783910"/>
            <a:ext cx="11632216" cy="90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527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设计素描  感谢观看</a:t>
            </a:r>
            <a:endParaRPr lang="zh-CN" sz="527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5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2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36" grpId="0"/>
      <p:bldP spid="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 flipH="1">
            <a:off x="7604125" y="1447165"/>
            <a:ext cx="10795" cy="5493385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73"/>
          <p:cNvSpPr txBox="1">
            <a:spLocks noChangeArrowheads="1"/>
          </p:cNvSpPr>
          <p:nvPr/>
        </p:nvSpPr>
        <p:spPr bwMode="auto">
          <a:xfrm>
            <a:off x="7758430" y="1909022"/>
            <a:ext cx="3862800" cy="429895"/>
          </a:xfrm>
          <a:prstGeom prst="rect">
            <a:avLst/>
          </a:prstGeom>
          <a:solidFill>
            <a:srgbClr val="F7F7F2"/>
          </a:solidFill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概述</a:t>
            </a:r>
            <a:endParaRPr lang="zh-CN" altLang="en-US" sz="22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文本框 73"/>
          <p:cNvSpPr txBox="1">
            <a:spLocks noChangeArrowheads="1"/>
          </p:cNvSpPr>
          <p:nvPr/>
        </p:nvSpPr>
        <p:spPr bwMode="auto">
          <a:xfrm>
            <a:off x="7758430" y="2897505"/>
            <a:ext cx="386270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观察与思维</a:t>
            </a:r>
            <a:endParaRPr lang="zh-CN" altLang="en-US" sz="2400" b="1" dirty="0">
              <a:solidFill>
                <a:schemeClr val="accent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文本框 73"/>
          <p:cNvSpPr txBox="1">
            <a:spLocks noChangeArrowheads="1"/>
          </p:cNvSpPr>
          <p:nvPr/>
        </p:nvSpPr>
        <p:spPr bwMode="auto">
          <a:xfrm>
            <a:off x="7758430" y="3912235"/>
            <a:ext cx="386270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形式与审美</a:t>
            </a:r>
            <a:endParaRPr lang="zh-CN" altLang="en-US" sz="24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73"/>
          <p:cNvSpPr txBox="1">
            <a:spLocks noChangeArrowheads="1"/>
          </p:cNvSpPr>
          <p:nvPr/>
        </p:nvSpPr>
        <p:spPr bwMode="auto">
          <a:xfrm>
            <a:off x="7758430" y="4959350"/>
            <a:ext cx="38628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solidFill>
                  <a:srgbClr val="26A69A"/>
                </a:solidFill>
                <a:latin typeface="+mn-lt"/>
                <a:ea typeface="+mn-ea"/>
                <a:cs typeface="+mn-ea"/>
                <a:sym typeface="+mn-lt"/>
              </a:rPr>
              <a:t>创意与表达</a:t>
            </a:r>
            <a:endParaRPr lang="zh-CN" altLang="en-US" sz="2400" b="1" dirty="0">
              <a:solidFill>
                <a:srgbClr val="26A69A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等腰三角形 17"/>
          <p:cNvSpPr/>
          <p:nvPr/>
        </p:nvSpPr>
        <p:spPr>
          <a:xfrm>
            <a:off x="7366284" y="3925064"/>
            <a:ext cx="505460" cy="435610"/>
          </a:xfrm>
          <a:prstGeom prst="triangle">
            <a:avLst/>
          </a:prstGeom>
          <a:solidFill>
            <a:srgbClr val="26A69A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3</a:t>
            </a: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218528" y="243763"/>
            <a:ext cx="3878205" cy="1650003"/>
            <a:chOff x="6059488" y="304764"/>
            <a:chExt cx="3678070" cy="1564855"/>
          </a:xfrm>
        </p:grpSpPr>
        <p:sp>
          <p:nvSpPr>
            <p:cNvPr id="23" name="文本框 22"/>
            <p:cNvSpPr txBox="1"/>
            <p:nvPr/>
          </p:nvSpPr>
          <p:spPr>
            <a:xfrm>
              <a:off x="6059488" y="304764"/>
              <a:ext cx="3678070" cy="1564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12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</a:t>
              </a:r>
              <a:r>
                <a:rPr lang="en-US" altLang="zh-CN" sz="5695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ontent</a:t>
              </a:r>
              <a:endParaRPr lang="zh-CN" altLang="en-US" sz="5695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898104" y="383273"/>
              <a:ext cx="1844069" cy="703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22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目录</a:t>
              </a:r>
              <a:endParaRPr lang="zh-CN" altLang="en-US" sz="422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2" name="图片 1" descr="C:\Users\qsl\Desktop\timg.jpgtim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62280" y="2109788"/>
            <a:ext cx="6083300" cy="4562475"/>
          </a:xfrm>
          <a:prstGeom prst="rect">
            <a:avLst/>
          </a:prstGeom>
        </p:spPr>
      </p:pic>
      <p:sp>
        <p:nvSpPr>
          <p:cNvPr id="6" name="等腰三角形 5"/>
          <p:cNvSpPr/>
          <p:nvPr/>
        </p:nvSpPr>
        <p:spPr>
          <a:xfrm>
            <a:off x="7366919" y="6003419"/>
            <a:ext cx="505460" cy="435610"/>
          </a:xfrm>
          <a:prstGeom prst="triangle">
            <a:avLst/>
          </a:prstGeom>
          <a:solidFill>
            <a:srgbClr val="FF525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p>
            <a:pPr algn="ctr"/>
            <a:r>
              <a:rPr lang="en-US" dirty="0">
                <a:solidFill>
                  <a:srgbClr val="FCFDF9"/>
                </a:solidFill>
                <a:cs typeface="+mn-ea"/>
                <a:sym typeface="+mn-lt"/>
              </a:rPr>
              <a:t>5</a:t>
            </a:r>
            <a:endParaRPr lang="en-US" dirty="0">
              <a:solidFill>
                <a:srgbClr val="FCFDF9"/>
              </a:solidFill>
              <a:cs typeface="+mn-ea"/>
              <a:sym typeface="+mn-lt"/>
            </a:endParaRPr>
          </a:p>
        </p:txBody>
      </p:sp>
      <p:sp>
        <p:nvSpPr>
          <p:cNvPr id="12" name="文本框 73"/>
          <p:cNvSpPr txBox="1">
            <a:spLocks noChangeArrowheads="1"/>
          </p:cNvSpPr>
          <p:nvPr/>
        </p:nvSpPr>
        <p:spPr bwMode="auto">
          <a:xfrm>
            <a:off x="7758430" y="5979160"/>
            <a:ext cx="386270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solidFill>
                  <a:srgbClr val="FF5252"/>
                </a:solidFill>
                <a:latin typeface="+mn-lt"/>
                <a:ea typeface="+mn-ea"/>
                <a:cs typeface="+mn-ea"/>
                <a:sym typeface="+mn-lt"/>
              </a:rPr>
              <a:t>设计素描与专业设计</a:t>
            </a:r>
            <a:endParaRPr lang="zh-CN" altLang="en-US" sz="2400" b="1" dirty="0">
              <a:solidFill>
                <a:srgbClr val="FF525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7356759" y="4984244"/>
            <a:ext cx="505460" cy="435610"/>
          </a:xfrm>
          <a:prstGeom prst="triangle">
            <a:avLst/>
          </a:prstGeom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p>
            <a:pPr algn="ctr"/>
            <a:r>
              <a:rPr lang="en-US" altLang="zh-CN" dirty="0">
                <a:cs typeface="+mn-ea"/>
                <a:sym typeface="+mn-lt"/>
              </a:rPr>
              <a:t>4</a:t>
            </a:r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7" name="等腰三角形 6"/>
          <p:cNvSpPr/>
          <p:nvPr/>
        </p:nvSpPr>
        <p:spPr>
          <a:xfrm>
            <a:off x="7350236" y="1918033"/>
            <a:ext cx="505807" cy="436041"/>
          </a:xfrm>
          <a:prstGeom prst="triangle">
            <a:avLst/>
          </a:prstGeom>
          <a:solidFill>
            <a:srgbClr val="26A69A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p>
            <a:pPr algn="ctr"/>
            <a:r>
              <a:rPr lang="en-US" altLang="zh-CN" dirty="0">
                <a:cs typeface="+mn-ea"/>
                <a:sym typeface="+mn-lt"/>
              </a:rPr>
              <a:t>1</a:t>
            </a:r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10" name="等腰三角形 9"/>
          <p:cNvSpPr/>
          <p:nvPr/>
        </p:nvSpPr>
        <p:spPr>
          <a:xfrm>
            <a:off x="7350409" y="2897634"/>
            <a:ext cx="505460" cy="435610"/>
          </a:xfrm>
          <a:prstGeom prst="triangle">
            <a:avLst/>
          </a:prstGeom>
          <a:solidFill>
            <a:srgbClr val="26A69A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p>
            <a:pPr algn="ctr"/>
            <a:r>
              <a:rPr lang="en-US" altLang="zh-CN" dirty="0">
                <a:cs typeface="+mn-ea"/>
                <a:sym typeface="+mn-lt"/>
              </a:rPr>
              <a:t>2</a:t>
            </a:r>
            <a:endParaRPr lang="en-US" altLang="zh-CN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qsl\Desktop\1.jpg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985" y="211455"/>
            <a:ext cx="12844780" cy="680847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</p:pic>
      <p:sp>
        <p:nvSpPr>
          <p:cNvPr id="4" name="矩形 3"/>
          <p:cNvSpPr/>
          <p:nvPr/>
        </p:nvSpPr>
        <p:spPr>
          <a:xfrm>
            <a:off x="0" y="6985"/>
            <a:ext cx="12858750" cy="721677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5400000">
            <a:off x="7125335" y="-29210"/>
            <a:ext cx="1682115" cy="743775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3" tIns="48216" rIns="96433" bIns="48216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313803" y="2884134"/>
            <a:ext cx="1617980" cy="1649095"/>
          </a:xfrm>
          <a:prstGeom prst="rect">
            <a:avLst/>
          </a:prstGeom>
        </p:spPr>
        <p:txBody>
          <a:bodyPr wrap="none" lIns="96433" tIns="48216" rIns="96433" bIns="48216">
            <a:spAutoFit/>
          </a:bodyPr>
          <a:lstStyle/>
          <a:p>
            <a:r>
              <a:rPr lang="en-US" altLang="zh-CN" sz="101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05</a:t>
            </a:r>
            <a:endParaRPr lang="en-US" altLang="zh-CN" sz="101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extBox 62"/>
          <p:cNvSpPr txBox="1"/>
          <p:nvPr/>
        </p:nvSpPr>
        <p:spPr>
          <a:xfrm>
            <a:off x="6233160" y="3709670"/>
            <a:ext cx="5046345" cy="833755"/>
          </a:xfrm>
          <a:prstGeom prst="rect">
            <a:avLst/>
          </a:prstGeom>
          <a:noFill/>
          <a:effectLst/>
        </p:spPr>
        <p:txBody>
          <a:bodyPr wrap="square" lIns="96433" tIns="48216" rIns="96433" bIns="48216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sz="1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在产品设计、环境艺术设计、服装设计、动漫设计、视觉传达设计、建筑设计等各类专业设计的学习中，设计素描都是设计创作的训练基础。</a:t>
            </a:r>
            <a:endParaRPr sz="1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16625" y="3035300"/>
            <a:ext cx="5480050" cy="587375"/>
          </a:xfrm>
          <a:prstGeom prst="rect">
            <a:avLst/>
          </a:prstGeom>
        </p:spPr>
        <p:txBody>
          <a:bodyPr wrap="square" lIns="96433" tIns="48216" rIns="96433" bIns="48216">
            <a:spAutoFit/>
          </a:bodyPr>
          <a:lstStyle/>
          <a:p>
            <a:r>
              <a:rPr lang="zh-CN" altLang="zh-CN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设计素描与专业设计</a:t>
            </a:r>
            <a:endParaRPr lang="en-US" altLang="zh-CN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841091" y="3521439"/>
            <a:ext cx="5155059" cy="276880"/>
            <a:chOff x="5444484" y="3347558"/>
            <a:chExt cx="4887760" cy="262538"/>
          </a:xfrm>
          <a:solidFill>
            <a:schemeClr val="accent1">
              <a:lumMod val="20000"/>
              <a:lumOff val="80000"/>
              <a:alpha val="65000"/>
            </a:schemeClr>
          </a:solidFill>
        </p:grpSpPr>
        <p:sp>
          <p:nvSpPr>
            <p:cNvPr id="9" name="任意多边形 8"/>
            <p:cNvSpPr/>
            <p:nvPr/>
          </p:nvSpPr>
          <p:spPr>
            <a:xfrm flipV="1">
              <a:off x="5545778" y="3347558"/>
              <a:ext cx="4786466" cy="178129"/>
            </a:xfrm>
            <a:custGeom>
              <a:avLst/>
              <a:gdLst>
                <a:gd name="connsiteX0" fmla="*/ 0 w 7267699"/>
                <a:gd name="connsiteY0" fmla="*/ 0 h 0"/>
                <a:gd name="connsiteX1" fmla="*/ 7267699 w 726769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67699">
                  <a:moveTo>
                    <a:pt x="0" y="0"/>
                  </a:moveTo>
                  <a:lnTo>
                    <a:pt x="7267699" y="0"/>
                  </a:lnTo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444484" y="3443844"/>
              <a:ext cx="166252" cy="1662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random/>
      </p:transition>
    </mc:Choice>
    <mc:Fallback>
      <p:transition spd="slow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 tmFilter="0,0; .5, 1; 1, 1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899"/>
                                </p:stCondLst>
                                <p:childTnLst>
                                  <p:par>
                                    <p:cTn id="26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900" decel="100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bldLvl="0" animBg="1"/>
          <p:bldP spid="20" grpId="0"/>
          <p:bldP spid="21" grpId="0" bldLvl="0" animBg="1"/>
          <p:bldP spid="2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 tmFilter="0,0; .5, 1; 1, 1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899"/>
                                </p:stCondLst>
                                <p:childTnLst>
                                  <p:par>
                                    <p:cTn id="26" presetID="3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900" decel="100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bldLvl="0" animBg="1"/>
          <p:bldP spid="20" grpId="0"/>
          <p:bldP spid="21" grpId="0" bldLvl="0" animBg="1"/>
          <p:bldP spid="22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Rectangle 150"/>
          <p:cNvSpPr/>
          <p:nvPr>
            <p:custDataLst>
              <p:tags r:id="rId1"/>
            </p:custDataLst>
          </p:nvPr>
        </p:nvSpPr>
        <p:spPr>
          <a:xfrm>
            <a:off x="8128000" y="5033010"/>
            <a:ext cx="3048000" cy="1696085"/>
          </a:xfrm>
          <a:prstGeom prst="rect">
            <a:avLst/>
          </a:prstGeom>
          <a:solidFill>
            <a:srgbClr val="26A69A"/>
          </a:solidFill>
          <a:ln w="9525"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0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Freeform 6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9323705" y="5202555"/>
            <a:ext cx="655955" cy="478790"/>
          </a:xfrm>
          <a:custGeom>
            <a:avLst/>
            <a:gdLst>
              <a:gd name="T0" fmla="*/ 1027 w 1058"/>
              <a:gd name="T1" fmla="*/ 431 h 771"/>
              <a:gd name="T2" fmla="*/ 1054 w 1058"/>
              <a:gd name="T3" fmla="*/ 609 h 771"/>
              <a:gd name="T4" fmla="*/ 953 w 1058"/>
              <a:gd name="T5" fmla="*/ 686 h 771"/>
              <a:gd name="T6" fmla="*/ 862 w 1058"/>
              <a:gd name="T7" fmla="*/ 497 h 771"/>
              <a:gd name="T8" fmla="*/ 922 w 1058"/>
              <a:gd name="T9" fmla="*/ 420 h 771"/>
              <a:gd name="T10" fmla="*/ 159 w 1058"/>
              <a:gd name="T11" fmla="*/ 436 h 771"/>
              <a:gd name="T12" fmla="*/ 194 w 1058"/>
              <a:gd name="T13" fmla="*/ 522 h 771"/>
              <a:gd name="T14" fmla="*/ 76 w 1058"/>
              <a:gd name="T15" fmla="*/ 682 h 771"/>
              <a:gd name="T16" fmla="*/ 0 w 1058"/>
              <a:gd name="T17" fmla="*/ 581 h 771"/>
              <a:gd name="T18" fmla="*/ 52 w 1058"/>
              <a:gd name="T19" fmla="*/ 414 h 771"/>
              <a:gd name="T20" fmla="*/ 416 w 1058"/>
              <a:gd name="T21" fmla="*/ 420 h 771"/>
              <a:gd name="T22" fmla="*/ 560 w 1058"/>
              <a:gd name="T23" fmla="*/ 460 h 771"/>
              <a:gd name="T24" fmla="*/ 678 w 1058"/>
              <a:gd name="T25" fmla="*/ 397 h 771"/>
              <a:gd name="T26" fmla="*/ 800 w 1058"/>
              <a:gd name="T27" fmla="*/ 472 h 771"/>
              <a:gd name="T28" fmla="*/ 800 w 1058"/>
              <a:gd name="T29" fmla="*/ 695 h 771"/>
              <a:gd name="T30" fmla="*/ 678 w 1058"/>
              <a:gd name="T31" fmla="*/ 771 h 771"/>
              <a:gd name="T32" fmla="*/ 285 w 1058"/>
              <a:gd name="T33" fmla="*/ 732 h 771"/>
              <a:gd name="T34" fmla="*/ 244 w 1058"/>
              <a:gd name="T35" fmla="*/ 532 h 771"/>
              <a:gd name="T36" fmla="*/ 320 w 1058"/>
              <a:gd name="T37" fmla="*/ 410 h 771"/>
              <a:gd name="T38" fmla="*/ 895 w 1058"/>
              <a:gd name="T39" fmla="*/ 228 h 771"/>
              <a:gd name="T40" fmla="*/ 941 w 1058"/>
              <a:gd name="T41" fmla="*/ 340 h 771"/>
              <a:gd name="T42" fmla="*/ 845 w 1058"/>
              <a:gd name="T43" fmla="*/ 413 h 771"/>
              <a:gd name="T44" fmla="*/ 749 w 1058"/>
              <a:gd name="T45" fmla="*/ 340 h 771"/>
              <a:gd name="T46" fmla="*/ 793 w 1058"/>
              <a:gd name="T47" fmla="*/ 228 h 771"/>
              <a:gd name="T48" fmla="*/ 264 w 1058"/>
              <a:gd name="T49" fmla="*/ 228 h 771"/>
              <a:gd name="T50" fmla="*/ 310 w 1058"/>
              <a:gd name="T51" fmla="*/ 340 h 771"/>
              <a:gd name="T52" fmla="*/ 214 w 1058"/>
              <a:gd name="T53" fmla="*/ 413 h 771"/>
              <a:gd name="T54" fmla="*/ 118 w 1058"/>
              <a:gd name="T55" fmla="*/ 340 h 771"/>
              <a:gd name="T56" fmla="*/ 164 w 1058"/>
              <a:gd name="T57" fmla="*/ 228 h 771"/>
              <a:gd name="T58" fmla="*/ 589 w 1058"/>
              <a:gd name="T59" fmla="*/ 155 h 771"/>
              <a:gd name="T60" fmla="*/ 666 w 1058"/>
              <a:gd name="T61" fmla="*/ 278 h 771"/>
              <a:gd name="T62" fmla="*/ 589 w 1058"/>
              <a:gd name="T63" fmla="*/ 401 h 771"/>
              <a:gd name="T64" fmla="*/ 444 w 1058"/>
              <a:gd name="T65" fmla="*/ 385 h 771"/>
              <a:gd name="T66" fmla="*/ 397 w 1058"/>
              <a:gd name="T67" fmla="*/ 247 h 771"/>
              <a:gd name="T68" fmla="*/ 498 w 1058"/>
              <a:gd name="T69" fmla="*/ 146 h 771"/>
              <a:gd name="T70" fmla="*/ 796 w 1058"/>
              <a:gd name="T71" fmla="*/ 116 h 771"/>
              <a:gd name="T72" fmla="*/ 766 w 1058"/>
              <a:gd name="T73" fmla="*/ 159 h 771"/>
              <a:gd name="T74" fmla="*/ 738 w 1058"/>
              <a:gd name="T75" fmla="*/ 116 h 771"/>
              <a:gd name="T76" fmla="*/ 270 w 1058"/>
              <a:gd name="T77" fmla="*/ 98 h 771"/>
              <a:gd name="T78" fmla="*/ 280 w 1058"/>
              <a:gd name="T79" fmla="*/ 150 h 771"/>
              <a:gd name="T80" fmla="*/ 229 w 1058"/>
              <a:gd name="T81" fmla="*/ 140 h 771"/>
              <a:gd name="T82" fmla="*/ 259 w 1058"/>
              <a:gd name="T83" fmla="*/ 96 h 771"/>
              <a:gd name="T84" fmla="*/ 395 w 1058"/>
              <a:gd name="T85" fmla="*/ 58 h 771"/>
              <a:gd name="T86" fmla="*/ 351 w 1058"/>
              <a:gd name="T87" fmla="*/ 86 h 771"/>
              <a:gd name="T88" fmla="*/ 341 w 1058"/>
              <a:gd name="T89" fmla="*/ 35 h 771"/>
              <a:gd name="T90" fmla="*/ 685 w 1058"/>
              <a:gd name="T91" fmla="*/ 31 h 771"/>
              <a:gd name="T92" fmla="*/ 675 w 1058"/>
              <a:gd name="T93" fmla="*/ 81 h 771"/>
              <a:gd name="T94" fmla="*/ 631 w 1058"/>
              <a:gd name="T95" fmla="*/ 52 h 771"/>
              <a:gd name="T96" fmla="*/ 498 w 1058"/>
              <a:gd name="T97" fmla="*/ 0 h 771"/>
              <a:gd name="T98" fmla="*/ 528 w 1058"/>
              <a:gd name="T99" fmla="*/ 44 h 771"/>
              <a:gd name="T100" fmla="*/ 477 w 1058"/>
              <a:gd name="T101" fmla="*/ 54 h 771"/>
              <a:gd name="T102" fmla="*/ 486 w 1058"/>
              <a:gd name="T103" fmla="*/ 2 h 7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58" h="771">
                <a:moveTo>
                  <a:pt x="939" y="399"/>
                </a:moveTo>
                <a:lnTo>
                  <a:pt x="953" y="399"/>
                </a:lnTo>
                <a:lnTo>
                  <a:pt x="981" y="404"/>
                </a:lnTo>
                <a:lnTo>
                  <a:pt x="1006" y="414"/>
                </a:lnTo>
                <a:lnTo>
                  <a:pt x="1027" y="431"/>
                </a:lnTo>
                <a:lnTo>
                  <a:pt x="1043" y="452"/>
                </a:lnTo>
                <a:lnTo>
                  <a:pt x="1054" y="476"/>
                </a:lnTo>
                <a:lnTo>
                  <a:pt x="1058" y="505"/>
                </a:lnTo>
                <a:lnTo>
                  <a:pt x="1058" y="581"/>
                </a:lnTo>
                <a:lnTo>
                  <a:pt x="1054" y="609"/>
                </a:lnTo>
                <a:lnTo>
                  <a:pt x="1043" y="633"/>
                </a:lnTo>
                <a:lnTo>
                  <a:pt x="1027" y="655"/>
                </a:lnTo>
                <a:lnTo>
                  <a:pt x="1006" y="671"/>
                </a:lnTo>
                <a:lnTo>
                  <a:pt x="981" y="682"/>
                </a:lnTo>
                <a:lnTo>
                  <a:pt x="953" y="686"/>
                </a:lnTo>
                <a:lnTo>
                  <a:pt x="858" y="686"/>
                </a:lnTo>
                <a:lnTo>
                  <a:pt x="862" y="666"/>
                </a:lnTo>
                <a:lnTo>
                  <a:pt x="863" y="645"/>
                </a:lnTo>
                <a:lnTo>
                  <a:pt x="863" y="522"/>
                </a:lnTo>
                <a:lnTo>
                  <a:pt x="862" y="497"/>
                </a:lnTo>
                <a:lnTo>
                  <a:pt x="855" y="472"/>
                </a:lnTo>
                <a:lnTo>
                  <a:pt x="846" y="449"/>
                </a:lnTo>
                <a:lnTo>
                  <a:pt x="873" y="445"/>
                </a:lnTo>
                <a:lnTo>
                  <a:pt x="899" y="436"/>
                </a:lnTo>
                <a:lnTo>
                  <a:pt x="922" y="420"/>
                </a:lnTo>
                <a:lnTo>
                  <a:pt x="939" y="399"/>
                </a:lnTo>
                <a:close/>
                <a:moveTo>
                  <a:pt x="105" y="399"/>
                </a:moveTo>
                <a:lnTo>
                  <a:pt x="118" y="399"/>
                </a:lnTo>
                <a:lnTo>
                  <a:pt x="137" y="420"/>
                </a:lnTo>
                <a:lnTo>
                  <a:pt x="159" y="436"/>
                </a:lnTo>
                <a:lnTo>
                  <a:pt x="184" y="445"/>
                </a:lnTo>
                <a:lnTo>
                  <a:pt x="213" y="449"/>
                </a:lnTo>
                <a:lnTo>
                  <a:pt x="202" y="472"/>
                </a:lnTo>
                <a:lnTo>
                  <a:pt x="197" y="497"/>
                </a:lnTo>
                <a:lnTo>
                  <a:pt x="194" y="522"/>
                </a:lnTo>
                <a:lnTo>
                  <a:pt x="194" y="645"/>
                </a:lnTo>
                <a:lnTo>
                  <a:pt x="195" y="666"/>
                </a:lnTo>
                <a:lnTo>
                  <a:pt x="199" y="686"/>
                </a:lnTo>
                <a:lnTo>
                  <a:pt x="105" y="686"/>
                </a:lnTo>
                <a:lnTo>
                  <a:pt x="76" y="682"/>
                </a:lnTo>
                <a:lnTo>
                  <a:pt x="52" y="671"/>
                </a:lnTo>
                <a:lnTo>
                  <a:pt x="30" y="655"/>
                </a:lnTo>
                <a:lnTo>
                  <a:pt x="14" y="633"/>
                </a:lnTo>
                <a:lnTo>
                  <a:pt x="3" y="609"/>
                </a:lnTo>
                <a:lnTo>
                  <a:pt x="0" y="581"/>
                </a:lnTo>
                <a:lnTo>
                  <a:pt x="0" y="505"/>
                </a:lnTo>
                <a:lnTo>
                  <a:pt x="3" y="476"/>
                </a:lnTo>
                <a:lnTo>
                  <a:pt x="14" y="452"/>
                </a:lnTo>
                <a:lnTo>
                  <a:pt x="30" y="431"/>
                </a:lnTo>
                <a:lnTo>
                  <a:pt x="52" y="414"/>
                </a:lnTo>
                <a:lnTo>
                  <a:pt x="76" y="404"/>
                </a:lnTo>
                <a:lnTo>
                  <a:pt x="105" y="399"/>
                </a:lnTo>
                <a:close/>
                <a:moveTo>
                  <a:pt x="379" y="397"/>
                </a:moveTo>
                <a:lnTo>
                  <a:pt x="395" y="397"/>
                </a:lnTo>
                <a:lnTo>
                  <a:pt x="416" y="420"/>
                </a:lnTo>
                <a:lnTo>
                  <a:pt x="441" y="439"/>
                </a:lnTo>
                <a:lnTo>
                  <a:pt x="468" y="452"/>
                </a:lnTo>
                <a:lnTo>
                  <a:pt x="498" y="460"/>
                </a:lnTo>
                <a:lnTo>
                  <a:pt x="529" y="464"/>
                </a:lnTo>
                <a:lnTo>
                  <a:pt x="560" y="460"/>
                </a:lnTo>
                <a:lnTo>
                  <a:pt x="590" y="452"/>
                </a:lnTo>
                <a:lnTo>
                  <a:pt x="617" y="439"/>
                </a:lnTo>
                <a:lnTo>
                  <a:pt x="642" y="420"/>
                </a:lnTo>
                <a:lnTo>
                  <a:pt x="663" y="397"/>
                </a:lnTo>
                <a:lnTo>
                  <a:pt x="678" y="397"/>
                </a:lnTo>
                <a:lnTo>
                  <a:pt x="709" y="401"/>
                </a:lnTo>
                <a:lnTo>
                  <a:pt x="738" y="410"/>
                </a:lnTo>
                <a:lnTo>
                  <a:pt x="763" y="427"/>
                </a:lnTo>
                <a:lnTo>
                  <a:pt x="784" y="448"/>
                </a:lnTo>
                <a:lnTo>
                  <a:pt x="800" y="472"/>
                </a:lnTo>
                <a:lnTo>
                  <a:pt x="809" y="501"/>
                </a:lnTo>
                <a:lnTo>
                  <a:pt x="813" y="532"/>
                </a:lnTo>
                <a:lnTo>
                  <a:pt x="813" y="636"/>
                </a:lnTo>
                <a:lnTo>
                  <a:pt x="809" y="667"/>
                </a:lnTo>
                <a:lnTo>
                  <a:pt x="800" y="695"/>
                </a:lnTo>
                <a:lnTo>
                  <a:pt x="784" y="721"/>
                </a:lnTo>
                <a:lnTo>
                  <a:pt x="763" y="741"/>
                </a:lnTo>
                <a:lnTo>
                  <a:pt x="738" y="757"/>
                </a:lnTo>
                <a:lnTo>
                  <a:pt x="709" y="768"/>
                </a:lnTo>
                <a:lnTo>
                  <a:pt x="678" y="771"/>
                </a:lnTo>
                <a:lnTo>
                  <a:pt x="379" y="771"/>
                </a:lnTo>
                <a:lnTo>
                  <a:pt x="354" y="768"/>
                </a:lnTo>
                <a:lnTo>
                  <a:pt x="328" y="762"/>
                </a:lnTo>
                <a:lnTo>
                  <a:pt x="305" y="748"/>
                </a:lnTo>
                <a:lnTo>
                  <a:pt x="285" y="732"/>
                </a:lnTo>
                <a:lnTo>
                  <a:pt x="267" y="712"/>
                </a:lnTo>
                <a:lnTo>
                  <a:pt x="255" y="687"/>
                </a:lnTo>
                <a:lnTo>
                  <a:pt x="247" y="663"/>
                </a:lnTo>
                <a:lnTo>
                  <a:pt x="244" y="636"/>
                </a:lnTo>
                <a:lnTo>
                  <a:pt x="244" y="532"/>
                </a:lnTo>
                <a:lnTo>
                  <a:pt x="248" y="501"/>
                </a:lnTo>
                <a:lnTo>
                  <a:pt x="257" y="472"/>
                </a:lnTo>
                <a:lnTo>
                  <a:pt x="274" y="448"/>
                </a:lnTo>
                <a:lnTo>
                  <a:pt x="295" y="427"/>
                </a:lnTo>
                <a:lnTo>
                  <a:pt x="320" y="410"/>
                </a:lnTo>
                <a:lnTo>
                  <a:pt x="349" y="401"/>
                </a:lnTo>
                <a:lnTo>
                  <a:pt x="379" y="397"/>
                </a:lnTo>
                <a:close/>
                <a:moveTo>
                  <a:pt x="845" y="214"/>
                </a:moveTo>
                <a:lnTo>
                  <a:pt x="870" y="218"/>
                </a:lnTo>
                <a:lnTo>
                  <a:pt x="895" y="228"/>
                </a:lnTo>
                <a:lnTo>
                  <a:pt x="915" y="244"/>
                </a:lnTo>
                <a:lnTo>
                  <a:pt x="930" y="263"/>
                </a:lnTo>
                <a:lnTo>
                  <a:pt x="941" y="287"/>
                </a:lnTo>
                <a:lnTo>
                  <a:pt x="943" y="314"/>
                </a:lnTo>
                <a:lnTo>
                  <a:pt x="941" y="340"/>
                </a:lnTo>
                <a:lnTo>
                  <a:pt x="930" y="364"/>
                </a:lnTo>
                <a:lnTo>
                  <a:pt x="915" y="385"/>
                </a:lnTo>
                <a:lnTo>
                  <a:pt x="895" y="399"/>
                </a:lnTo>
                <a:lnTo>
                  <a:pt x="870" y="410"/>
                </a:lnTo>
                <a:lnTo>
                  <a:pt x="845" y="413"/>
                </a:lnTo>
                <a:lnTo>
                  <a:pt x="818" y="410"/>
                </a:lnTo>
                <a:lnTo>
                  <a:pt x="793" y="399"/>
                </a:lnTo>
                <a:lnTo>
                  <a:pt x="774" y="385"/>
                </a:lnTo>
                <a:lnTo>
                  <a:pt x="758" y="364"/>
                </a:lnTo>
                <a:lnTo>
                  <a:pt x="749" y="340"/>
                </a:lnTo>
                <a:lnTo>
                  <a:pt x="744" y="314"/>
                </a:lnTo>
                <a:lnTo>
                  <a:pt x="749" y="287"/>
                </a:lnTo>
                <a:lnTo>
                  <a:pt x="758" y="263"/>
                </a:lnTo>
                <a:lnTo>
                  <a:pt x="774" y="244"/>
                </a:lnTo>
                <a:lnTo>
                  <a:pt x="793" y="228"/>
                </a:lnTo>
                <a:lnTo>
                  <a:pt x="818" y="218"/>
                </a:lnTo>
                <a:lnTo>
                  <a:pt x="845" y="214"/>
                </a:lnTo>
                <a:close/>
                <a:moveTo>
                  <a:pt x="214" y="214"/>
                </a:moveTo>
                <a:lnTo>
                  <a:pt x="240" y="218"/>
                </a:lnTo>
                <a:lnTo>
                  <a:pt x="264" y="228"/>
                </a:lnTo>
                <a:lnTo>
                  <a:pt x="285" y="244"/>
                </a:lnTo>
                <a:lnTo>
                  <a:pt x="299" y="263"/>
                </a:lnTo>
                <a:lnTo>
                  <a:pt x="310" y="287"/>
                </a:lnTo>
                <a:lnTo>
                  <a:pt x="314" y="314"/>
                </a:lnTo>
                <a:lnTo>
                  <a:pt x="310" y="340"/>
                </a:lnTo>
                <a:lnTo>
                  <a:pt x="299" y="364"/>
                </a:lnTo>
                <a:lnTo>
                  <a:pt x="285" y="385"/>
                </a:lnTo>
                <a:lnTo>
                  <a:pt x="264" y="399"/>
                </a:lnTo>
                <a:lnTo>
                  <a:pt x="240" y="410"/>
                </a:lnTo>
                <a:lnTo>
                  <a:pt x="214" y="413"/>
                </a:lnTo>
                <a:lnTo>
                  <a:pt x="187" y="410"/>
                </a:lnTo>
                <a:lnTo>
                  <a:pt x="164" y="399"/>
                </a:lnTo>
                <a:lnTo>
                  <a:pt x="144" y="385"/>
                </a:lnTo>
                <a:lnTo>
                  <a:pt x="128" y="364"/>
                </a:lnTo>
                <a:lnTo>
                  <a:pt x="118" y="340"/>
                </a:lnTo>
                <a:lnTo>
                  <a:pt x="114" y="314"/>
                </a:lnTo>
                <a:lnTo>
                  <a:pt x="118" y="287"/>
                </a:lnTo>
                <a:lnTo>
                  <a:pt x="128" y="263"/>
                </a:lnTo>
                <a:lnTo>
                  <a:pt x="144" y="244"/>
                </a:lnTo>
                <a:lnTo>
                  <a:pt x="164" y="228"/>
                </a:lnTo>
                <a:lnTo>
                  <a:pt x="187" y="218"/>
                </a:lnTo>
                <a:lnTo>
                  <a:pt x="214" y="214"/>
                </a:lnTo>
                <a:close/>
                <a:moveTo>
                  <a:pt x="529" y="141"/>
                </a:moveTo>
                <a:lnTo>
                  <a:pt x="560" y="146"/>
                </a:lnTo>
                <a:lnTo>
                  <a:pt x="589" y="155"/>
                </a:lnTo>
                <a:lnTo>
                  <a:pt x="615" y="171"/>
                </a:lnTo>
                <a:lnTo>
                  <a:pt x="635" y="193"/>
                </a:lnTo>
                <a:lnTo>
                  <a:pt x="651" y="218"/>
                </a:lnTo>
                <a:lnTo>
                  <a:pt x="662" y="247"/>
                </a:lnTo>
                <a:lnTo>
                  <a:pt x="666" y="278"/>
                </a:lnTo>
                <a:lnTo>
                  <a:pt x="662" y="309"/>
                </a:lnTo>
                <a:lnTo>
                  <a:pt x="651" y="337"/>
                </a:lnTo>
                <a:lnTo>
                  <a:pt x="635" y="363"/>
                </a:lnTo>
                <a:lnTo>
                  <a:pt x="615" y="385"/>
                </a:lnTo>
                <a:lnTo>
                  <a:pt x="589" y="401"/>
                </a:lnTo>
                <a:lnTo>
                  <a:pt x="560" y="410"/>
                </a:lnTo>
                <a:lnTo>
                  <a:pt x="529" y="414"/>
                </a:lnTo>
                <a:lnTo>
                  <a:pt x="498" y="410"/>
                </a:lnTo>
                <a:lnTo>
                  <a:pt x="468" y="401"/>
                </a:lnTo>
                <a:lnTo>
                  <a:pt x="444" y="385"/>
                </a:lnTo>
                <a:lnTo>
                  <a:pt x="423" y="363"/>
                </a:lnTo>
                <a:lnTo>
                  <a:pt x="406" y="337"/>
                </a:lnTo>
                <a:lnTo>
                  <a:pt x="397" y="309"/>
                </a:lnTo>
                <a:lnTo>
                  <a:pt x="393" y="278"/>
                </a:lnTo>
                <a:lnTo>
                  <a:pt x="397" y="247"/>
                </a:lnTo>
                <a:lnTo>
                  <a:pt x="406" y="218"/>
                </a:lnTo>
                <a:lnTo>
                  <a:pt x="423" y="193"/>
                </a:lnTo>
                <a:lnTo>
                  <a:pt x="444" y="171"/>
                </a:lnTo>
                <a:lnTo>
                  <a:pt x="468" y="155"/>
                </a:lnTo>
                <a:lnTo>
                  <a:pt x="498" y="146"/>
                </a:lnTo>
                <a:lnTo>
                  <a:pt x="529" y="141"/>
                </a:lnTo>
                <a:close/>
                <a:moveTo>
                  <a:pt x="766" y="96"/>
                </a:moveTo>
                <a:lnTo>
                  <a:pt x="778" y="98"/>
                </a:lnTo>
                <a:lnTo>
                  <a:pt x="789" y="105"/>
                </a:lnTo>
                <a:lnTo>
                  <a:pt x="796" y="116"/>
                </a:lnTo>
                <a:lnTo>
                  <a:pt x="797" y="128"/>
                </a:lnTo>
                <a:lnTo>
                  <a:pt x="796" y="140"/>
                </a:lnTo>
                <a:lnTo>
                  <a:pt x="789" y="150"/>
                </a:lnTo>
                <a:lnTo>
                  <a:pt x="778" y="156"/>
                </a:lnTo>
                <a:lnTo>
                  <a:pt x="766" y="159"/>
                </a:lnTo>
                <a:lnTo>
                  <a:pt x="754" y="156"/>
                </a:lnTo>
                <a:lnTo>
                  <a:pt x="744" y="150"/>
                </a:lnTo>
                <a:lnTo>
                  <a:pt x="738" y="140"/>
                </a:lnTo>
                <a:lnTo>
                  <a:pt x="735" y="128"/>
                </a:lnTo>
                <a:lnTo>
                  <a:pt x="738" y="116"/>
                </a:lnTo>
                <a:lnTo>
                  <a:pt x="744" y="105"/>
                </a:lnTo>
                <a:lnTo>
                  <a:pt x="754" y="98"/>
                </a:lnTo>
                <a:lnTo>
                  <a:pt x="766" y="96"/>
                </a:lnTo>
                <a:close/>
                <a:moveTo>
                  <a:pt x="259" y="96"/>
                </a:moveTo>
                <a:lnTo>
                  <a:pt x="270" y="98"/>
                </a:lnTo>
                <a:lnTo>
                  <a:pt x="280" y="105"/>
                </a:lnTo>
                <a:lnTo>
                  <a:pt x="287" y="116"/>
                </a:lnTo>
                <a:lnTo>
                  <a:pt x="290" y="128"/>
                </a:lnTo>
                <a:lnTo>
                  <a:pt x="287" y="140"/>
                </a:lnTo>
                <a:lnTo>
                  <a:pt x="280" y="150"/>
                </a:lnTo>
                <a:lnTo>
                  <a:pt x="270" y="156"/>
                </a:lnTo>
                <a:lnTo>
                  <a:pt x="259" y="159"/>
                </a:lnTo>
                <a:lnTo>
                  <a:pt x="247" y="156"/>
                </a:lnTo>
                <a:lnTo>
                  <a:pt x="236" y="150"/>
                </a:lnTo>
                <a:lnTo>
                  <a:pt x="229" y="140"/>
                </a:lnTo>
                <a:lnTo>
                  <a:pt x="228" y="128"/>
                </a:lnTo>
                <a:lnTo>
                  <a:pt x="229" y="116"/>
                </a:lnTo>
                <a:lnTo>
                  <a:pt x="236" y="105"/>
                </a:lnTo>
                <a:lnTo>
                  <a:pt x="247" y="98"/>
                </a:lnTo>
                <a:lnTo>
                  <a:pt x="259" y="96"/>
                </a:lnTo>
                <a:close/>
                <a:moveTo>
                  <a:pt x="363" y="27"/>
                </a:moveTo>
                <a:lnTo>
                  <a:pt x="377" y="28"/>
                </a:lnTo>
                <a:lnTo>
                  <a:pt x="386" y="35"/>
                </a:lnTo>
                <a:lnTo>
                  <a:pt x="393" y="46"/>
                </a:lnTo>
                <a:lnTo>
                  <a:pt x="395" y="58"/>
                </a:lnTo>
                <a:lnTo>
                  <a:pt x="393" y="70"/>
                </a:lnTo>
                <a:lnTo>
                  <a:pt x="386" y="79"/>
                </a:lnTo>
                <a:lnTo>
                  <a:pt x="377" y="86"/>
                </a:lnTo>
                <a:lnTo>
                  <a:pt x="363" y="89"/>
                </a:lnTo>
                <a:lnTo>
                  <a:pt x="351" y="86"/>
                </a:lnTo>
                <a:lnTo>
                  <a:pt x="341" y="79"/>
                </a:lnTo>
                <a:lnTo>
                  <a:pt x="335" y="70"/>
                </a:lnTo>
                <a:lnTo>
                  <a:pt x="332" y="58"/>
                </a:lnTo>
                <a:lnTo>
                  <a:pt x="335" y="46"/>
                </a:lnTo>
                <a:lnTo>
                  <a:pt x="341" y="35"/>
                </a:lnTo>
                <a:lnTo>
                  <a:pt x="351" y="28"/>
                </a:lnTo>
                <a:lnTo>
                  <a:pt x="363" y="27"/>
                </a:lnTo>
                <a:close/>
                <a:moveTo>
                  <a:pt x="663" y="21"/>
                </a:moveTo>
                <a:lnTo>
                  <a:pt x="675" y="24"/>
                </a:lnTo>
                <a:lnTo>
                  <a:pt x="685" y="31"/>
                </a:lnTo>
                <a:lnTo>
                  <a:pt x="692" y="40"/>
                </a:lnTo>
                <a:lnTo>
                  <a:pt x="694" y="52"/>
                </a:lnTo>
                <a:lnTo>
                  <a:pt x="692" y="64"/>
                </a:lnTo>
                <a:lnTo>
                  <a:pt x="685" y="74"/>
                </a:lnTo>
                <a:lnTo>
                  <a:pt x="675" y="81"/>
                </a:lnTo>
                <a:lnTo>
                  <a:pt x="663" y="83"/>
                </a:lnTo>
                <a:lnTo>
                  <a:pt x="651" y="81"/>
                </a:lnTo>
                <a:lnTo>
                  <a:pt x="640" y="74"/>
                </a:lnTo>
                <a:lnTo>
                  <a:pt x="634" y="64"/>
                </a:lnTo>
                <a:lnTo>
                  <a:pt x="631" y="52"/>
                </a:lnTo>
                <a:lnTo>
                  <a:pt x="634" y="40"/>
                </a:lnTo>
                <a:lnTo>
                  <a:pt x="640" y="31"/>
                </a:lnTo>
                <a:lnTo>
                  <a:pt x="651" y="24"/>
                </a:lnTo>
                <a:lnTo>
                  <a:pt x="663" y="21"/>
                </a:lnTo>
                <a:close/>
                <a:moveTo>
                  <a:pt x="498" y="0"/>
                </a:moveTo>
                <a:lnTo>
                  <a:pt x="510" y="2"/>
                </a:lnTo>
                <a:lnTo>
                  <a:pt x="521" y="9"/>
                </a:lnTo>
                <a:lnTo>
                  <a:pt x="528" y="19"/>
                </a:lnTo>
                <a:lnTo>
                  <a:pt x="529" y="31"/>
                </a:lnTo>
                <a:lnTo>
                  <a:pt x="528" y="44"/>
                </a:lnTo>
                <a:lnTo>
                  <a:pt x="521" y="54"/>
                </a:lnTo>
                <a:lnTo>
                  <a:pt x="510" y="60"/>
                </a:lnTo>
                <a:lnTo>
                  <a:pt x="498" y="63"/>
                </a:lnTo>
                <a:lnTo>
                  <a:pt x="486" y="60"/>
                </a:lnTo>
                <a:lnTo>
                  <a:pt x="477" y="54"/>
                </a:lnTo>
                <a:lnTo>
                  <a:pt x="470" y="44"/>
                </a:lnTo>
                <a:lnTo>
                  <a:pt x="467" y="31"/>
                </a:lnTo>
                <a:lnTo>
                  <a:pt x="470" y="19"/>
                </a:lnTo>
                <a:lnTo>
                  <a:pt x="477" y="9"/>
                </a:lnTo>
                <a:lnTo>
                  <a:pt x="486" y="2"/>
                </a:lnTo>
                <a:lnTo>
                  <a:pt x="498" y="0"/>
                </a:lnTo>
                <a:close/>
              </a:path>
            </a:pathLst>
          </a:custGeom>
          <a:solidFill>
            <a:sysClr val="window" lastClr="FFFFFF"/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>
              <a:lnSpc>
                <a:spcPct val="120000"/>
              </a:lnSpc>
            </a:pPr>
            <a:endParaRPr lang="en-US" sz="240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MH_Text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128635" y="5840730"/>
            <a:ext cx="3047365" cy="812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 anchorCtr="0">
            <a:norm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latinLnBrk="1">
              <a:lnSpc>
                <a:spcPct val="120000"/>
              </a:lnSpc>
              <a:defRPr/>
            </a:pPr>
            <a:r>
              <a:rPr lang="en-US" altLang="zh-CN" sz="1800" spc="15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设计素描与视觉传达设计</a:t>
            </a:r>
            <a:endParaRPr lang="en-US" altLang="zh-CN" sz="1800" spc="15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Rectangle 149"/>
          <p:cNvSpPr/>
          <p:nvPr>
            <p:custDataLst>
              <p:tags r:id="rId4"/>
            </p:custDataLst>
          </p:nvPr>
        </p:nvSpPr>
        <p:spPr>
          <a:xfrm>
            <a:off x="4900930" y="5033010"/>
            <a:ext cx="3048000" cy="1696085"/>
          </a:xfrm>
          <a:prstGeom prst="rect">
            <a:avLst/>
          </a:prstGeom>
          <a:solidFill>
            <a:srgbClr val="26A69A">
              <a:lumMod val="60000"/>
              <a:lumOff val="40000"/>
            </a:srgbClr>
          </a:solidFill>
          <a:ln w="9525"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0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Freeform 9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6132195" y="5187950"/>
            <a:ext cx="584835" cy="507365"/>
          </a:xfrm>
          <a:custGeom>
            <a:avLst/>
            <a:gdLst>
              <a:gd name="T0" fmla="*/ 907 w 907"/>
              <a:gd name="T1" fmla="*/ 682 h 786"/>
              <a:gd name="T2" fmla="*/ 888 w 907"/>
              <a:gd name="T3" fmla="*/ 723 h 786"/>
              <a:gd name="T4" fmla="*/ 847 w 907"/>
              <a:gd name="T5" fmla="*/ 771 h 786"/>
              <a:gd name="T6" fmla="*/ 819 w 907"/>
              <a:gd name="T7" fmla="*/ 786 h 786"/>
              <a:gd name="T8" fmla="*/ 280 w 907"/>
              <a:gd name="T9" fmla="*/ 276 h 786"/>
              <a:gd name="T10" fmla="*/ 310 w 907"/>
              <a:gd name="T11" fmla="*/ 289 h 786"/>
              <a:gd name="T12" fmla="*/ 310 w 907"/>
              <a:gd name="T13" fmla="*/ 417 h 786"/>
              <a:gd name="T14" fmla="*/ 280 w 907"/>
              <a:gd name="T15" fmla="*/ 432 h 786"/>
              <a:gd name="T16" fmla="*/ 249 w 907"/>
              <a:gd name="T17" fmla="*/ 417 h 786"/>
              <a:gd name="T18" fmla="*/ 249 w 907"/>
              <a:gd name="T19" fmla="*/ 289 h 786"/>
              <a:gd name="T20" fmla="*/ 280 w 907"/>
              <a:gd name="T21" fmla="*/ 276 h 786"/>
              <a:gd name="T22" fmla="*/ 199 w 907"/>
              <a:gd name="T23" fmla="*/ 203 h 786"/>
              <a:gd name="T24" fmla="*/ 209 w 907"/>
              <a:gd name="T25" fmla="*/ 403 h 786"/>
              <a:gd name="T26" fmla="*/ 188 w 907"/>
              <a:gd name="T27" fmla="*/ 430 h 786"/>
              <a:gd name="T28" fmla="*/ 152 w 907"/>
              <a:gd name="T29" fmla="*/ 423 h 786"/>
              <a:gd name="T30" fmla="*/ 142 w 907"/>
              <a:gd name="T31" fmla="*/ 223 h 786"/>
              <a:gd name="T32" fmla="*/ 163 w 907"/>
              <a:gd name="T33" fmla="*/ 196 h 786"/>
              <a:gd name="T34" fmla="*/ 389 w 907"/>
              <a:gd name="T35" fmla="*/ 138 h 786"/>
              <a:gd name="T36" fmla="*/ 407 w 907"/>
              <a:gd name="T37" fmla="*/ 173 h 786"/>
              <a:gd name="T38" fmla="*/ 398 w 907"/>
              <a:gd name="T39" fmla="*/ 422 h 786"/>
              <a:gd name="T40" fmla="*/ 363 w 907"/>
              <a:gd name="T41" fmla="*/ 430 h 786"/>
              <a:gd name="T42" fmla="*/ 343 w 907"/>
              <a:gd name="T43" fmla="*/ 393 h 786"/>
              <a:gd name="T44" fmla="*/ 352 w 907"/>
              <a:gd name="T45" fmla="*/ 146 h 786"/>
              <a:gd name="T46" fmla="*/ 290 w 907"/>
              <a:gd name="T47" fmla="*/ 34 h 786"/>
              <a:gd name="T48" fmla="*/ 179 w 907"/>
              <a:gd name="T49" fmla="*/ 57 h 786"/>
              <a:gd name="T50" fmla="*/ 87 w 907"/>
              <a:gd name="T51" fmla="*/ 130 h 786"/>
              <a:gd name="T52" fmla="*/ 39 w 907"/>
              <a:gd name="T53" fmla="*/ 236 h 786"/>
              <a:gd name="T54" fmla="*/ 45 w 907"/>
              <a:gd name="T55" fmla="*/ 350 h 786"/>
              <a:gd name="T56" fmla="*/ 100 w 907"/>
              <a:gd name="T57" fmla="*/ 450 h 786"/>
              <a:gd name="T58" fmla="*/ 200 w 907"/>
              <a:gd name="T59" fmla="*/ 515 h 786"/>
              <a:gd name="T60" fmla="*/ 314 w 907"/>
              <a:gd name="T61" fmla="*/ 527 h 786"/>
              <a:gd name="T62" fmla="*/ 410 w 907"/>
              <a:gd name="T63" fmla="*/ 494 h 786"/>
              <a:gd name="T64" fmla="*/ 479 w 907"/>
              <a:gd name="T65" fmla="*/ 434 h 786"/>
              <a:gd name="T66" fmla="*/ 521 w 907"/>
              <a:gd name="T67" fmla="*/ 353 h 786"/>
              <a:gd name="T68" fmla="*/ 529 w 907"/>
              <a:gd name="T69" fmla="*/ 251 h 786"/>
              <a:gd name="T70" fmla="*/ 490 w 907"/>
              <a:gd name="T71" fmla="*/ 145 h 786"/>
              <a:gd name="T72" fmla="*/ 402 w 907"/>
              <a:gd name="T73" fmla="*/ 64 h 786"/>
              <a:gd name="T74" fmla="*/ 290 w 907"/>
              <a:gd name="T75" fmla="*/ 34 h 786"/>
              <a:gd name="T76" fmla="*/ 347 w 907"/>
              <a:gd name="T77" fmla="*/ 7 h 786"/>
              <a:gd name="T78" fmla="*/ 456 w 907"/>
              <a:gd name="T79" fmla="*/ 58 h 786"/>
              <a:gd name="T80" fmla="*/ 539 w 907"/>
              <a:gd name="T81" fmla="*/ 161 h 786"/>
              <a:gd name="T82" fmla="*/ 566 w 907"/>
              <a:gd name="T83" fmla="*/ 284 h 786"/>
              <a:gd name="T84" fmla="*/ 536 w 907"/>
              <a:gd name="T85" fmla="*/ 407 h 786"/>
              <a:gd name="T86" fmla="*/ 467 w 907"/>
              <a:gd name="T87" fmla="*/ 496 h 786"/>
              <a:gd name="T88" fmla="*/ 355 w 907"/>
              <a:gd name="T89" fmla="*/ 555 h 786"/>
              <a:gd name="T90" fmla="*/ 228 w 907"/>
              <a:gd name="T91" fmla="*/ 558 h 786"/>
              <a:gd name="T92" fmla="*/ 110 w 907"/>
              <a:gd name="T93" fmla="*/ 504 h 786"/>
              <a:gd name="T94" fmla="*/ 31 w 907"/>
              <a:gd name="T95" fmla="*/ 411 h 786"/>
              <a:gd name="T96" fmla="*/ 0 w 907"/>
              <a:gd name="T97" fmla="*/ 297 h 786"/>
              <a:gd name="T98" fmla="*/ 19 w 907"/>
              <a:gd name="T99" fmla="*/ 180 h 786"/>
              <a:gd name="T100" fmla="*/ 88 w 907"/>
              <a:gd name="T101" fmla="*/ 77 h 786"/>
              <a:gd name="T102" fmla="*/ 191 w 907"/>
              <a:gd name="T103" fmla="*/ 15 h 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07" h="786">
                <a:moveTo>
                  <a:pt x="786" y="585"/>
                </a:moveTo>
                <a:lnTo>
                  <a:pt x="904" y="676"/>
                </a:lnTo>
                <a:lnTo>
                  <a:pt x="907" y="682"/>
                </a:lnTo>
                <a:lnTo>
                  <a:pt x="904" y="693"/>
                </a:lnTo>
                <a:lnTo>
                  <a:pt x="897" y="707"/>
                </a:lnTo>
                <a:lnTo>
                  <a:pt x="888" y="723"/>
                </a:lnTo>
                <a:lnTo>
                  <a:pt x="874" y="740"/>
                </a:lnTo>
                <a:lnTo>
                  <a:pt x="861" y="758"/>
                </a:lnTo>
                <a:lnTo>
                  <a:pt x="847" y="771"/>
                </a:lnTo>
                <a:lnTo>
                  <a:pt x="835" y="781"/>
                </a:lnTo>
                <a:lnTo>
                  <a:pt x="825" y="786"/>
                </a:lnTo>
                <a:lnTo>
                  <a:pt x="819" y="786"/>
                </a:lnTo>
                <a:lnTo>
                  <a:pt x="698" y="693"/>
                </a:lnTo>
                <a:lnTo>
                  <a:pt x="786" y="585"/>
                </a:lnTo>
                <a:close/>
                <a:moveTo>
                  <a:pt x="280" y="276"/>
                </a:moveTo>
                <a:lnTo>
                  <a:pt x="292" y="277"/>
                </a:lnTo>
                <a:lnTo>
                  <a:pt x="303" y="282"/>
                </a:lnTo>
                <a:lnTo>
                  <a:pt x="310" y="289"/>
                </a:lnTo>
                <a:lnTo>
                  <a:pt x="313" y="299"/>
                </a:lnTo>
                <a:lnTo>
                  <a:pt x="313" y="408"/>
                </a:lnTo>
                <a:lnTo>
                  <a:pt x="310" y="417"/>
                </a:lnTo>
                <a:lnTo>
                  <a:pt x="303" y="426"/>
                </a:lnTo>
                <a:lnTo>
                  <a:pt x="292" y="430"/>
                </a:lnTo>
                <a:lnTo>
                  <a:pt x="280" y="432"/>
                </a:lnTo>
                <a:lnTo>
                  <a:pt x="267" y="430"/>
                </a:lnTo>
                <a:lnTo>
                  <a:pt x="257" y="426"/>
                </a:lnTo>
                <a:lnTo>
                  <a:pt x="249" y="417"/>
                </a:lnTo>
                <a:lnTo>
                  <a:pt x="246" y="408"/>
                </a:lnTo>
                <a:lnTo>
                  <a:pt x="246" y="299"/>
                </a:lnTo>
                <a:lnTo>
                  <a:pt x="249" y="289"/>
                </a:lnTo>
                <a:lnTo>
                  <a:pt x="257" y="282"/>
                </a:lnTo>
                <a:lnTo>
                  <a:pt x="267" y="277"/>
                </a:lnTo>
                <a:lnTo>
                  <a:pt x="280" y="276"/>
                </a:lnTo>
                <a:close/>
                <a:moveTo>
                  <a:pt x="176" y="193"/>
                </a:moveTo>
                <a:lnTo>
                  <a:pt x="188" y="196"/>
                </a:lnTo>
                <a:lnTo>
                  <a:pt x="199" y="203"/>
                </a:lnTo>
                <a:lnTo>
                  <a:pt x="206" y="212"/>
                </a:lnTo>
                <a:lnTo>
                  <a:pt x="209" y="223"/>
                </a:lnTo>
                <a:lnTo>
                  <a:pt x="209" y="403"/>
                </a:lnTo>
                <a:lnTo>
                  <a:pt x="206" y="413"/>
                </a:lnTo>
                <a:lnTo>
                  <a:pt x="199" y="423"/>
                </a:lnTo>
                <a:lnTo>
                  <a:pt x="188" y="430"/>
                </a:lnTo>
                <a:lnTo>
                  <a:pt x="176" y="432"/>
                </a:lnTo>
                <a:lnTo>
                  <a:pt x="163" y="430"/>
                </a:lnTo>
                <a:lnTo>
                  <a:pt x="152" y="423"/>
                </a:lnTo>
                <a:lnTo>
                  <a:pt x="145" y="413"/>
                </a:lnTo>
                <a:lnTo>
                  <a:pt x="142" y="403"/>
                </a:lnTo>
                <a:lnTo>
                  <a:pt x="142" y="223"/>
                </a:lnTo>
                <a:lnTo>
                  <a:pt x="145" y="212"/>
                </a:lnTo>
                <a:lnTo>
                  <a:pt x="152" y="203"/>
                </a:lnTo>
                <a:lnTo>
                  <a:pt x="163" y="196"/>
                </a:lnTo>
                <a:lnTo>
                  <a:pt x="176" y="193"/>
                </a:lnTo>
                <a:close/>
                <a:moveTo>
                  <a:pt x="375" y="135"/>
                </a:moveTo>
                <a:lnTo>
                  <a:pt x="389" y="138"/>
                </a:lnTo>
                <a:lnTo>
                  <a:pt x="398" y="146"/>
                </a:lnTo>
                <a:lnTo>
                  <a:pt x="405" y="158"/>
                </a:lnTo>
                <a:lnTo>
                  <a:pt x="407" y="173"/>
                </a:lnTo>
                <a:lnTo>
                  <a:pt x="407" y="393"/>
                </a:lnTo>
                <a:lnTo>
                  <a:pt x="405" y="408"/>
                </a:lnTo>
                <a:lnTo>
                  <a:pt x="398" y="422"/>
                </a:lnTo>
                <a:lnTo>
                  <a:pt x="389" y="430"/>
                </a:lnTo>
                <a:lnTo>
                  <a:pt x="375" y="432"/>
                </a:lnTo>
                <a:lnTo>
                  <a:pt x="363" y="430"/>
                </a:lnTo>
                <a:lnTo>
                  <a:pt x="352" y="422"/>
                </a:lnTo>
                <a:lnTo>
                  <a:pt x="345" y="408"/>
                </a:lnTo>
                <a:lnTo>
                  <a:pt x="343" y="393"/>
                </a:lnTo>
                <a:lnTo>
                  <a:pt x="343" y="173"/>
                </a:lnTo>
                <a:lnTo>
                  <a:pt x="345" y="158"/>
                </a:lnTo>
                <a:lnTo>
                  <a:pt x="352" y="146"/>
                </a:lnTo>
                <a:lnTo>
                  <a:pt x="363" y="138"/>
                </a:lnTo>
                <a:lnTo>
                  <a:pt x="375" y="135"/>
                </a:lnTo>
                <a:close/>
                <a:moveTo>
                  <a:pt x="290" y="34"/>
                </a:moveTo>
                <a:lnTo>
                  <a:pt x="252" y="35"/>
                </a:lnTo>
                <a:lnTo>
                  <a:pt x="215" y="43"/>
                </a:lnTo>
                <a:lnTo>
                  <a:pt x="179" y="57"/>
                </a:lnTo>
                <a:lnTo>
                  <a:pt x="145" y="76"/>
                </a:lnTo>
                <a:lnTo>
                  <a:pt x="114" y="100"/>
                </a:lnTo>
                <a:lnTo>
                  <a:pt x="87" y="130"/>
                </a:lnTo>
                <a:lnTo>
                  <a:pt x="65" y="164"/>
                </a:lnTo>
                <a:lnTo>
                  <a:pt x="49" y="199"/>
                </a:lnTo>
                <a:lnTo>
                  <a:pt x="39" y="236"/>
                </a:lnTo>
                <a:lnTo>
                  <a:pt x="35" y="274"/>
                </a:lnTo>
                <a:lnTo>
                  <a:pt x="37" y="312"/>
                </a:lnTo>
                <a:lnTo>
                  <a:pt x="45" y="350"/>
                </a:lnTo>
                <a:lnTo>
                  <a:pt x="57" y="385"/>
                </a:lnTo>
                <a:lnTo>
                  <a:pt x="76" y="419"/>
                </a:lnTo>
                <a:lnTo>
                  <a:pt x="100" y="450"/>
                </a:lnTo>
                <a:lnTo>
                  <a:pt x="130" y="477"/>
                </a:lnTo>
                <a:lnTo>
                  <a:pt x="164" y="500"/>
                </a:lnTo>
                <a:lnTo>
                  <a:pt x="200" y="515"/>
                </a:lnTo>
                <a:lnTo>
                  <a:pt x="237" y="526"/>
                </a:lnTo>
                <a:lnTo>
                  <a:pt x="276" y="530"/>
                </a:lnTo>
                <a:lnTo>
                  <a:pt x="314" y="527"/>
                </a:lnTo>
                <a:lnTo>
                  <a:pt x="348" y="522"/>
                </a:lnTo>
                <a:lnTo>
                  <a:pt x="380" y="509"/>
                </a:lnTo>
                <a:lnTo>
                  <a:pt x="410" y="494"/>
                </a:lnTo>
                <a:lnTo>
                  <a:pt x="440" y="474"/>
                </a:lnTo>
                <a:lnTo>
                  <a:pt x="460" y="455"/>
                </a:lnTo>
                <a:lnTo>
                  <a:pt x="479" y="434"/>
                </a:lnTo>
                <a:lnTo>
                  <a:pt x="495" y="411"/>
                </a:lnTo>
                <a:lnTo>
                  <a:pt x="509" y="385"/>
                </a:lnTo>
                <a:lnTo>
                  <a:pt x="521" y="353"/>
                </a:lnTo>
                <a:lnTo>
                  <a:pt x="528" y="319"/>
                </a:lnTo>
                <a:lnTo>
                  <a:pt x="531" y="285"/>
                </a:lnTo>
                <a:lnTo>
                  <a:pt x="529" y="251"/>
                </a:lnTo>
                <a:lnTo>
                  <a:pt x="521" y="213"/>
                </a:lnTo>
                <a:lnTo>
                  <a:pt x="509" y="178"/>
                </a:lnTo>
                <a:lnTo>
                  <a:pt x="490" y="145"/>
                </a:lnTo>
                <a:lnTo>
                  <a:pt x="466" y="114"/>
                </a:lnTo>
                <a:lnTo>
                  <a:pt x="436" y="87"/>
                </a:lnTo>
                <a:lnTo>
                  <a:pt x="402" y="64"/>
                </a:lnTo>
                <a:lnTo>
                  <a:pt x="366" y="47"/>
                </a:lnTo>
                <a:lnTo>
                  <a:pt x="329" y="38"/>
                </a:lnTo>
                <a:lnTo>
                  <a:pt x="290" y="34"/>
                </a:lnTo>
                <a:close/>
                <a:moveTo>
                  <a:pt x="268" y="0"/>
                </a:moveTo>
                <a:lnTo>
                  <a:pt x="307" y="0"/>
                </a:lnTo>
                <a:lnTo>
                  <a:pt x="347" y="7"/>
                </a:lnTo>
                <a:lnTo>
                  <a:pt x="384" y="18"/>
                </a:lnTo>
                <a:lnTo>
                  <a:pt x="422" y="35"/>
                </a:lnTo>
                <a:lnTo>
                  <a:pt x="456" y="58"/>
                </a:lnTo>
                <a:lnTo>
                  <a:pt x="490" y="89"/>
                </a:lnTo>
                <a:lnTo>
                  <a:pt x="517" y="123"/>
                </a:lnTo>
                <a:lnTo>
                  <a:pt x="539" y="161"/>
                </a:lnTo>
                <a:lnTo>
                  <a:pt x="554" y="200"/>
                </a:lnTo>
                <a:lnTo>
                  <a:pt x="563" y="241"/>
                </a:lnTo>
                <a:lnTo>
                  <a:pt x="566" y="284"/>
                </a:lnTo>
                <a:lnTo>
                  <a:pt x="563" y="326"/>
                </a:lnTo>
                <a:lnTo>
                  <a:pt x="552" y="368"/>
                </a:lnTo>
                <a:lnTo>
                  <a:pt x="536" y="407"/>
                </a:lnTo>
                <a:lnTo>
                  <a:pt x="746" y="570"/>
                </a:lnTo>
                <a:lnTo>
                  <a:pt x="674" y="657"/>
                </a:lnTo>
                <a:lnTo>
                  <a:pt x="467" y="496"/>
                </a:lnTo>
                <a:lnTo>
                  <a:pt x="432" y="522"/>
                </a:lnTo>
                <a:lnTo>
                  <a:pt x="394" y="542"/>
                </a:lnTo>
                <a:lnTo>
                  <a:pt x="355" y="555"/>
                </a:lnTo>
                <a:lnTo>
                  <a:pt x="313" y="562"/>
                </a:lnTo>
                <a:lnTo>
                  <a:pt x="271" y="563"/>
                </a:lnTo>
                <a:lnTo>
                  <a:pt x="228" y="558"/>
                </a:lnTo>
                <a:lnTo>
                  <a:pt x="187" y="547"/>
                </a:lnTo>
                <a:lnTo>
                  <a:pt x="146" y="530"/>
                </a:lnTo>
                <a:lnTo>
                  <a:pt x="110" y="504"/>
                </a:lnTo>
                <a:lnTo>
                  <a:pt x="79" y="477"/>
                </a:lnTo>
                <a:lnTo>
                  <a:pt x="52" y="445"/>
                </a:lnTo>
                <a:lnTo>
                  <a:pt x="31" y="411"/>
                </a:lnTo>
                <a:lnTo>
                  <a:pt x="17" y="374"/>
                </a:lnTo>
                <a:lnTo>
                  <a:pt x="6" y="336"/>
                </a:lnTo>
                <a:lnTo>
                  <a:pt x="0" y="297"/>
                </a:lnTo>
                <a:lnTo>
                  <a:pt x="2" y="258"/>
                </a:lnTo>
                <a:lnTo>
                  <a:pt x="7" y="219"/>
                </a:lnTo>
                <a:lnTo>
                  <a:pt x="19" y="180"/>
                </a:lnTo>
                <a:lnTo>
                  <a:pt x="37" y="143"/>
                </a:lnTo>
                <a:lnTo>
                  <a:pt x="60" y="108"/>
                </a:lnTo>
                <a:lnTo>
                  <a:pt x="88" y="77"/>
                </a:lnTo>
                <a:lnTo>
                  <a:pt x="119" y="51"/>
                </a:lnTo>
                <a:lnTo>
                  <a:pt x="153" y="30"/>
                </a:lnTo>
                <a:lnTo>
                  <a:pt x="191" y="15"/>
                </a:lnTo>
                <a:lnTo>
                  <a:pt x="229" y="4"/>
                </a:lnTo>
                <a:lnTo>
                  <a:pt x="268" y="0"/>
                </a:lnTo>
                <a:close/>
              </a:path>
            </a:pathLst>
          </a:custGeom>
          <a:solidFill>
            <a:sysClr val="window" lastClr="FFFFFF"/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>
              <a:lnSpc>
                <a:spcPct val="120000"/>
              </a:lnSpc>
            </a:pPr>
            <a:endParaRPr lang="en-US" sz="240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MH_Text_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972050" y="5840730"/>
            <a:ext cx="2905125" cy="812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 anchorCtr="0">
            <a:norm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latinLnBrk="1">
              <a:lnSpc>
                <a:spcPct val="120000"/>
              </a:lnSpc>
              <a:defRPr/>
            </a:pPr>
            <a:r>
              <a:rPr lang="en-US" altLang="zh-CN" sz="1800" spc="15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设计素描与动漫设计</a:t>
            </a:r>
            <a:endParaRPr lang="en-US" altLang="zh-CN" sz="1800" spc="15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Rectangle 192"/>
          <p:cNvSpPr/>
          <p:nvPr>
            <p:custDataLst>
              <p:tags r:id="rId7"/>
            </p:custDataLst>
          </p:nvPr>
        </p:nvSpPr>
        <p:spPr>
          <a:xfrm>
            <a:off x="3292475" y="3173095"/>
            <a:ext cx="3048000" cy="1696085"/>
          </a:xfrm>
          <a:prstGeom prst="rect">
            <a:avLst/>
          </a:prstGeom>
          <a:solidFill>
            <a:srgbClr val="26A69A"/>
          </a:solidFill>
          <a:ln w="9525"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0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Rectangle 140"/>
          <p:cNvSpPr/>
          <p:nvPr>
            <p:custDataLst>
              <p:tags r:id="rId8"/>
            </p:custDataLst>
          </p:nvPr>
        </p:nvSpPr>
        <p:spPr>
          <a:xfrm>
            <a:off x="6518275" y="3173095"/>
            <a:ext cx="3048000" cy="1696085"/>
          </a:xfrm>
          <a:prstGeom prst="rect">
            <a:avLst/>
          </a:prstGeom>
          <a:solidFill>
            <a:srgbClr val="26A69A">
              <a:lumMod val="60000"/>
              <a:lumOff val="40000"/>
            </a:srgbClr>
          </a:solidFill>
          <a:ln w="9525"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0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Freeform 13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7839075" y="3381375"/>
            <a:ext cx="406400" cy="474345"/>
          </a:xfrm>
          <a:custGeom>
            <a:avLst/>
            <a:gdLst>
              <a:gd name="T0" fmla="*/ 226 w 830"/>
              <a:gd name="T1" fmla="*/ 511 h 966"/>
              <a:gd name="T2" fmla="*/ 248 w 830"/>
              <a:gd name="T3" fmla="*/ 565 h 966"/>
              <a:gd name="T4" fmla="*/ 302 w 830"/>
              <a:gd name="T5" fmla="*/ 543 h 966"/>
              <a:gd name="T6" fmla="*/ 280 w 830"/>
              <a:gd name="T7" fmla="*/ 489 h 966"/>
              <a:gd name="T8" fmla="*/ 269 w 830"/>
              <a:gd name="T9" fmla="*/ 380 h 966"/>
              <a:gd name="T10" fmla="*/ 292 w 830"/>
              <a:gd name="T11" fmla="*/ 431 h 966"/>
              <a:gd name="T12" fmla="*/ 355 w 830"/>
              <a:gd name="T13" fmla="*/ 422 h 966"/>
              <a:gd name="T14" fmla="*/ 371 w 830"/>
              <a:gd name="T15" fmla="*/ 420 h 966"/>
              <a:gd name="T16" fmla="*/ 370 w 830"/>
              <a:gd name="T17" fmla="*/ 436 h 966"/>
              <a:gd name="T18" fmla="*/ 360 w 830"/>
              <a:gd name="T19" fmla="*/ 499 h 966"/>
              <a:gd name="T20" fmla="*/ 413 w 830"/>
              <a:gd name="T21" fmla="*/ 522 h 966"/>
              <a:gd name="T22" fmla="*/ 409 w 830"/>
              <a:gd name="T23" fmla="*/ 535 h 966"/>
              <a:gd name="T24" fmla="*/ 355 w 830"/>
              <a:gd name="T25" fmla="*/ 563 h 966"/>
              <a:gd name="T26" fmla="*/ 371 w 830"/>
              <a:gd name="T27" fmla="*/ 623 h 966"/>
              <a:gd name="T28" fmla="*/ 368 w 830"/>
              <a:gd name="T29" fmla="*/ 634 h 966"/>
              <a:gd name="T30" fmla="*/ 325 w 830"/>
              <a:gd name="T31" fmla="*/ 617 h 966"/>
              <a:gd name="T32" fmla="*/ 286 w 830"/>
              <a:gd name="T33" fmla="*/ 634 h 966"/>
              <a:gd name="T34" fmla="*/ 265 w 830"/>
              <a:gd name="T35" fmla="*/ 677 h 966"/>
              <a:gd name="T36" fmla="*/ 255 w 830"/>
              <a:gd name="T37" fmla="*/ 665 h 966"/>
              <a:gd name="T38" fmla="*/ 217 w 830"/>
              <a:gd name="T39" fmla="*/ 615 h 966"/>
              <a:gd name="T40" fmla="*/ 164 w 830"/>
              <a:gd name="T41" fmla="*/ 635 h 966"/>
              <a:gd name="T42" fmla="*/ 156 w 830"/>
              <a:gd name="T43" fmla="*/ 627 h 966"/>
              <a:gd name="T44" fmla="*/ 176 w 830"/>
              <a:gd name="T45" fmla="*/ 576 h 966"/>
              <a:gd name="T46" fmla="*/ 126 w 830"/>
              <a:gd name="T47" fmla="*/ 538 h 966"/>
              <a:gd name="T48" fmla="*/ 114 w 830"/>
              <a:gd name="T49" fmla="*/ 526 h 966"/>
              <a:gd name="T50" fmla="*/ 159 w 830"/>
              <a:gd name="T51" fmla="*/ 505 h 966"/>
              <a:gd name="T52" fmla="*/ 173 w 830"/>
              <a:gd name="T53" fmla="*/ 466 h 966"/>
              <a:gd name="T54" fmla="*/ 157 w 830"/>
              <a:gd name="T55" fmla="*/ 423 h 966"/>
              <a:gd name="T56" fmla="*/ 169 w 830"/>
              <a:gd name="T57" fmla="*/ 420 h 966"/>
              <a:gd name="T58" fmla="*/ 228 w 830"/>
              <a:gd name="T59" fmla="*/ 438 h 966"/>
              <a:gd name="T60" fmla="*/ 257 w 830"/>
              <a:gd name="T61" fmla="*/ 382 h 966"/>
              <a:gd name="T62" fmla="*/ 334 w 830"/>
              <a:gd name="T63" fmla="*/ 319 h 966"/>
              <a:gd name="T64" fmla="*/ 333 w 830"/>
              <a:gd name="T65" fmla="*/ 363 h 966"/>
              <a:gd name="T66" fmla="*/ 295 w 830"/>
              <a:gd name="T67" fmla="*/ 339 h 966"/>
              <a:gd name="T68" fmla="*/ 230 w 830"/>
              <a:gd name="T69" fmla="*/ 284 h 966"/>
              <a:gd name="T70" fmla="*/ 251 w 830"/>
              <a:gd name="T71" fmla="*/ 323 h 966"/>
              <a:gd name="T72" fmla="*/ 206 w 830"/>
              <a:gd name="T73" fmla="*/ 322 h 966"/>
              <a:gd name="T74" fmla="*/ 230 w 830"/>
              <a:gd name="T75" fmla="*/ 284 h 966"/>
              <a:gd name="T76" fmla="*/ 163 w 830"/>
              <a:gd name="T77" fmla="*/ 280 h 966"/>
              <a:gd name="T78" fmla="*/ 123 w 830"/>
              <a:gd name="T79" fmla="*/ 300 h 966"/>
              <a:gd name="T80" fmla="*/ 125 w 830"/>
              <a:gd name="T81" fmla="*/ 257 h 966"/>
              <a:gd name="T82" fmla="*/ 341 w 830"/>
              <a:gd name="T83" fmla="*/ 757 h 966"/>
              <a:gd name="T84" fmla="*/ 451 w 830"/>
              <a:gd name="T85" fmla="*/ 463 h 966"/>
              <a:gd name="T86" fmla="*/ 513 w 830"/>
              <a:gd name="T87" fmla="*/ 417 h 966"/>
              <a:gd name="T88" fmla="*/ 593 w 830"/>
              <a:gd name="T89" fmla="*/ 473 h 966"/>
              <a:gd name="T90" fmla="*/ 577 w 830"/>
              <a:gd name="T91" fmla="*/ 544 h 966"/>
              <a:gd name="T92" fmla="*/ 426 w 830"/>
              <a:gd name="T93" fmla="*/ 789 h 966"/>
              <a:gd name="T94" fmla="*/ 0 w 830"/>
              <a:gd name="T95" fmla="*/ 93 h 966"/>
              <a:gd name="T96" fmla="*/ 0 w 830"/>
              <a:gd name="T97" fmla="*/ 93 h 966"/>
              <a:gd name="T98" fmla="*/ 771 w 830"/>
              <a:gd name="T99" fmla="*/ 823 h 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30" h="966">
                <a:moveTo>
                  <a:pt x="264" y="486"/>
                </a:moveTo>
                <a:lnTo>
                  <a:pt x="248" y="489"/>
                </a:lnTo>
                <a:lnTo>
                  <a:pt x="236" y="497"/>
                </a:lnTo>
                <a:lnTo>
                  <a:pt x="226" y="511"/>
                </a:lnTo>
                <a:lnTo>
                  <a:pt x="224" y="527"/>
                </a:lnTo>
                <a:lnTo>
                  <a:pt x="226" y="543"/>
                </a:lnTo>
                <a:lnTo>
                  <a:pt x="236" y="555"/>
                </a:lnTo>
                <a:lnTo>
                  <a:pt x="248" y="565"/>
                </a:lnTo>
                <a:lnTo>
                  <a:pt x="264" y="567"/>
                </a:lnTo>
                <a:lnTo>
                  <a:pt x="280" y="565"/>
                </a:lnTo>
                <a:lnTo>
                  <a:pt x="294" y="555"/>
                </a:lnTo>
                <a:lnTo>
                  <a:pt x="302" y="543"/>
                </a:lnTo>
                <a:lnTo>
                  <a:pt x="306" y="527"/>
                </a:lnTo>
                <a:lnTo>
                  <a:pt x="302" y="511"/>
                </a:lnTo>
                <a:lnTo>
                  <a:pt x="294" y="497"/>
                </a:lnTo>
                <a:lnTo>
                  <a:pt x="280" y="489"/>
                </a:lnTo>
                <a:lnTo>
                  <a:pt x="264" y="486"/>
                </a:lnTo>
                <a:close/>
                <a:moveTo>
                  <a:pt x="263" y="377"/>
                </a:moveTo>
                <a:lnTo>
                  <a:pt x="265" y="377"/>
                </a:lnTo>
                <a:lnTo>
                  <a:pt x="269" y="380"/>
                </a:lnTo>
                <a:lnTo>
                  <a:pt x="272" y="382"/>
                </a:lnTo>
                <a:lnTo>
                  <a:pt x="275" y="389"/>
                </a:lnTo>
                <a:lnTo>
                  <a:pt x="286" y="420"/>
                </a:lnTo>
                <a:lnTo>
                  <a:pt x="292" y="431"/>
                </a:lnTo>
                <a:lnTo>
                  <a:pt x="302" y="438"/>
                </a:lnTo>
                <a:lnTo>
                  <a:pt x="313" y="439"/>
                </a:lnTo>
                <a:lnTo>
                  <a:pt x="325" y="436"/>
                </a:lnTo>
                <a:lnTo>
                  <a:pt x="355" y="422"/>
                </a:lnTo>
                <a:lnTo>
                  <a:pt x="360" y="420"/>
                </a:lnTo>
                <a:lnTo>
                  <a:pt x="364" y="419"/>
                </a:lnTo>
                <a:lnTo>
                  <a:pt x="368" y="419"/>
                </a:lnTo>
                <a:lnTo>
                  <a:pt x="371" y="420"/>
                </a:lnTo>
                <a:lnTo>
                  <a:pt x="372" y="423"/>
                </a:lnTo>
                <a:lnTo>
                  <a:pt x="372" y="427"/>
                </a:lnTo>
                <a:lnTo>
                  <a:pt x="371" y="431"/>
                </a:lnTo>
                <a:lnTo>
                  <a:pt x="370" y="436"/>
                </a:lnTo>
                <a:lnTo>
                  <a:pt x="355" y="466"/>
                </a:lnTo>
                <a:lnTo>
                  <a:pt x="352" y="478"/>
                </a:lnTo>
                <a:lnTo>
                  <a:pt x="355" y="489"/>
                </a:lnTo>
                <a:lnTo>
                  <a:pt x="360" y="499"/>
                </a:lnTo>
                <a:lnTo>
                  <a:pt x="371" y="505"/>
                </a:lnTo>
                <a:lnTo>
                  <a:pt x="402" y="516"/>
                </a:lnTo>
                <a:lnTo>
                  <a:pt x="409" y="519"/>
                </a:lnTo>
                <a:lnTo>
                  <a:pt x="413" y="522"/>
                </a:lnTo>
                <a:lnTo>
                  <a:pt x="414" y="526"/>
                </a:lnTo>
                <a:lnTo>
                  <a:pt x="414" y="528"/>
                </a:lnTo>
                <a:lnTo>
                  <a:pt x="413" y="531"/>
                </a:lnTo>
                <a:lnTo>
                  <a:pt x="409" y="535"/>
                </a:lnTo>
                <a:lnTo>
                  <a:pt x="402" y="538"/>
                </a:lnTo>
                <a:lnTo>
                  <a:pt x="371" y="549"/>
                </a:lnTo>
                <a:lnTo>
                  <a:pt x="360" y="554"/>
                </a:lnTo>
                <a:lnTo>
                  <a:pt x="355" y="563"/>
                </a:lnTo>
                <a:lnTo>
                  <a:pt x="352" y="576"/>
                </a:lnTo>
                <a:lnTo>
                  <a:pt x="355" y="586"/>
                </a:lnTo>
                <a:lnTo>
                  <a:pt x="370" y="617"/>
                </a:lnTo>
                <a:lnTo>
                  <a:pt x="371" y="623"/>
                </a:lnTo>
                <a:lnTo>
                  <a:pt x="372" y="627"/>
                </a:lnTo>
                <a:lnTo>
                  <a:pt x="372" y="630"/>
                </a:lnTo>
                <a:lnTo>
                  <a:pt x="371" y="632"/>
                </a:lnTo>
                <a:lnTo>
                  <a:pt x="368" y="634"/>
                </a:lnTo>
                <a:lnTo>
                  <a:pt x="364" y="635"/>
                </a:lnTo>
                <a:lnTo>
                  <a:pt x="360" y="634"/>
                </a:lnTo>
                <a:lnTo>
                  <a:pt x="355" y="631"/>
                </a:lnTo>
                <a:lnTo>
                  <a:pt x="325" y="617"/>
                </a:lnTo>
                <a:lnTo>
                  <a:pt x="313" y="615"/>
                </a:lnTo>
                <a:lnTo>
                  <a:pt x="302" y="616"/>
                </a:lnTo>
                <a:lnTo>
                  <a:pt x="292" y="623"/>
                </a:lnTo>
                <a:lnTo>
                  <a:pt x="286" y="634"/>
                </a:lnTo>
                <a:lnTo>
                  <a:pt x="275" y="665"/>
                </a:lnTo>
                <a:lnTo>
                  <a:pt x="272" y="670"/>
                </a:lnTo>
                <a:lnTo>
                  <a:pt x="269" y="674"/>
                </a:lnTo>
                <a:lnTo>
                  <a:pt x="265" y="677"/>
                </a:lnTo>
                <a:lnTo>
                  <a:pt x="263" y="677"/>
                </a:lnTo>
                <a:lnTo>
                  <a:pt x="260" y="674"/>
                </a:lnTo>
                <a:lnTo>
                  <a:pt x="257" y="670"/>
                </a:lnTo>
                <a:lnTo>
                  <a:pt x="255" y="665"/>
                </a:lnTo>
                <a:lnTo>
                  <a:pt x="242" y="634"/>
                </a:lnTo>
                <a:lnTo>
                  <a:pt x="237" y="623"/>
                </a:lnTo>
                <a:lnTo>
                  <a:pt x="228" y="616"/>
                </a:lnTo>
                <a:lnTo>
                  <a:pt x="217" y="615"/>
                </a:lnTo>
                <a:lnTo>
                  <a:pt x="205" y="617"/>
                </a:lnTo>
                <a:lnTo>
                  <a:pt x="175" y="631"/>
                </a:lnTo>
                <a:lnTo>
                  <a:pt x="169" y="634"/>
                </a:lnTo>
                <a:lnTo>
                  <a:pt x="164" y="635"/>
                </a:lnTo>
                <a:lnTo>
                  <a:pt x="161" y="634"/>
                </a:lnTo>
                <a:lnTo>
                  <a:pt x="159" y="632"/>
                </a:lnTo>
                <a:lnTo>
                  <a:pt x="157" y="630"/>
                </a:lnTo>
                <a:lnTo>
                  <a:pt x="156" y="627"/>
                </a:lnTo>
                <a:lnTo>
                  <a:pt x="157" y="623"/>
                </a:lnTo>
                <a:lnTo>
                  <a:pt x="160" y="617"/>
                </a:lnTo>
                <a:lnTo>
                  <a:pt x="173" y="586"/>
                </a:lnTo>
                <a:lnTo>
                  <a:pt x="176" y="576"/>
                </a:lnTo>
                <a:lnTo>
                  <a:pt x="175" y="563"/>
                </a:lnTo>
                <a:lnTo>
                  <a:pt x="168" y="554"/>
                </a:lnTo>
                <a:lnTo>
                  <a:pt x="159" y="549"/>
                </a:lnTo>
                <a:lnTo>
                  <a:pt x="126" y="538"/>
                </a:lnTo>
                <a:lnTo>
                  <a:pt x="121" y="535"/>
                </a:lnTo>
                <a:lnTo>
                  <a:pt x="117" y="531"/>
                </a:lnTo>
                <a:lnTo>
                  <a:pt x="114" y="528"/>
                </a:lnTo>
                <a:lnTo>
                  <a:pt x="114" y="526"/>
                </a:lnTo>
                <a:lnTo>
                  <a:pt x="117" y="522"/>
                </a:lnTo>
                <a:lnTo>
                  <a:pt x="121" y="519"/>
                </a:lnTo>
                <a:lnTo>
                  <a:pt x="126" y="516"/>
                </a:lnTo>
                <a:lnTo>
                  <a:pt x="159" y="505"/>
                </a:lnTo>
                <a:lnTo>
                  <a:pt x="168" y="499"/>
                </a:lnTo>
                <a:lnTo>
                  <a:pt x="175" y="489"/>
                </a:lnTo>
                <a:lnTo>
                  <a:pt x="176" y="478"/>
                </a:lnTo>
                <a:lnTo>
                  <a:pt x="173" y="466"/>
                </a:lnTo>
                <a:lnTo>
                  <a:pt x="160" y="436"/>
                </a:lnTo>
                <a:lnTo>
                  <a:pt x="157" y="431"/>
                </a:lnTo>
                <a:lnTo>
                  <a:pt x="156" y="427"/>
                </a:lnTo>
                <a:lnTo>
                  <a:pt x="157" y="423"/>
                </a:lnTo>
                <a:lnTo>
                  <a:pt x="159" y="420"/>
                </a:lnTo>
                <a:lnTo>
                  <a:pt x="161" y="419"/>
                </a:lnTo>
                <a:lnTo>
                  <a:pt x="164" y="419"/>
                </a:lnTo>
                <a:lnTo>
                  <a:pt x="169" y="420"/>
                </a:lnTo>
                <a:lnTo>
                  <a:pt x="175" y="422"/>
                </a:lnTo>
                <a:lnTo>
                  <a:pt x="205" y="436"/>
                </a:lnTo>
                <a:lnTo>
                  <a:pt x="217" y="439"/>
                </a:lnTo>
                <a:lnTo>
                  <a:pt x="228" y="438"/>
                </a:lnTo>
                <a:lnTo>
                  <a:pt x="237" y="431"/>
                </a:lnTo>
                <a:lnTo>
                  <a:pt x="242" y="420"/>
                </a:lnTo>
                <a:lnTo>
                  <a:pt x="255" y="389"/>
                </a:lnTo>
                <a:lnTo>
                  <a:pt x="257" y="382"/>
                </a:lnTo>
                <a:lnTo>
                  <a:pt x="260" y="380"/>
                </a:lnTo>
                <a:lnTo>
                  <a:pt x="263" y="377"/>
                </a:lnTo>
                <a:close/>
                <a:moveTo>
                  <a:pt x="322" y="315"/>
                </a:moveTo>
                <a:lnTo>
                  <a:pt x="334" y="319"/>
                </a:lnTo>
                <a:lnTo>
                  <a:pt x="344" y="328"/>
                </a:lnTo>
                <a:lnTo>
                  <a:pt x="347" y="342"/>
                </a:lnTo>
                <a:lnTo>
                  <a:pt x="343" y="354"/>
                </a:lnTo>
                <a:lnTo>
                  <a:pt x="333" y="363"/>
                </a:lnTo>
                <a:lnTo>
                  <a:pt x="320" y="366"/>
                </a:lnTo>
                <a:lnTo>
                  <a:pt x="307" y="362"/>
                </a:lnTo>
                <a:lnTo>
                  <a:pt x="298" y="353"/>
                </a:lnTo>
                <a:lnTo>
                  <a:pt x="295" y="339"/>
                </a:lnTo>
                <a:lnTo>
                  <a:pt x="299" y="327"/>
                </a:lnTo>
                <a:lnTo>
                  <a:pt x="309" y="318"/>
                </a:lnTo>
                <a:lnTo>
                  <a:pt x="322" y="315"/>
                </a:lnTo>
                <a:close/>
                <a:moveTo>
                  <a:pt x="230" y="284"/>
                </a:moveTo>
                <a:lnTo>
                  <a:pt x="242" y="288"/>
                </a:lnTo>
                <a:lnTo>
                  <a:pt x="252" y="297"/>
                </a:lnTo>
                <a:lnTo>
                  <a:pt x="255" y="311"/>
                </a:lnTo>
                <a:lnTo>
                  <a:pt x="251" y="323"/>
                </a:lnTo>
                <a:lnTo>
                  <a:pt x="241" y="332"/>
                </a:lnTo>
                <a:lnTo>
                  <a:pt x="228" y="335"/>
                </a:lnTo>
                <a:lnTo>
                  <a:pt x="215" y="331"/>
                </a:lnTo>
                <a:lnTo>
                  <a:pt x="206" y="322"/>
                </a:lnTo>
                <a:lnTo>
                  <a:pt x="203" y="308"/>
                </a:lnTo>
                <a:lnTo>
                  <a:pt x="207" y="296"/>
                </a:lnTo>
                <a:lnTo>
                  <a:pt x="217" y="288"/>
                </a:lnTo>
                <a:lnTo>
                  <a:pt x="230" y="284"/>
                </a:lnTo>
                <a:close/>
                <a:moveTo>
                  <a:pt x="138" y="254"/>
                </a:moveTo>
                <a:lnTo>
                  <a:pt x="150" y="258"/>
                </a:lnTo>
                <a:lnTo>
                  <a:pt x="160" y="268"/>
                </a:lnTo>
                <a:lnTo>
                  <a:pt x="163" y="280"/>
                </a:lnTo>
                <a:lnTo>
                  <a:pt x="159" y="292"/>
                </a:lnTo>
                <a:lnTo>
                  <a:pt x="149" y="301"/>
                </a:lnTo>
                <a:lnTo>
                  <a:pt x="136" y="304"/>
                </a:lnTo>
                <a:lnTo>
                  <a:pt x="123" y="300"/>
                </a:lnTo>
                <a:lnTo>
                  <a:pt x="114" y="291"/>
                </a:lnTo>
                <a:lnTo>
                  <a:pt x="111" y="277"/>
                </a:lnTo>
                <a:lnTo>
                  <a:pt x="115" y="265"/>
                </a:lnTo>
                <a:lnTo>
                  <a:pt x="125" y="257"/>
                </a:lnTo>
                <a:lnTo>
                  <a:pt x="138" y="254"/>
                </a:lnTo>
                <a:close/>
                <a:moveTo>
                  <a:pt x="64" y="180"/>
                </a:moveTo>
                <a:lnTo>
                  <a:pt x="64" y="650"/>
                </a:lnTo>
                <a:lnTo>
                  <a:pt x="341" y="757"/>
                </a:lnTo>
                <a:lnTo>
                  <a:pt x="451" y="532"/>
                </a:lnTo>
                <a:lnTo>
                  <a:pt x="444" y="511"/>
                </a:lnTo>
                <a:lnTo>
                  <a:pt x="444" y="486"/>
                </a:lnTo>
                <a:lnTo>
                  <a:pt x="451" y="463"/>
                </a:lnTo>
                <a:lnTo>
                  <a:pt x="463" y="446"/>
                </a:lnTo>
                <a:lnTo>
                  <a:pt x="478" y="431"/>
                </a:lnTo>
                <a:lnTo>
                  <a:pt x="494" y="422"/>
                </a:lnTo>
                <a:lnTo>
                  <a:pt x="513" y="417"/>
                </a:lnTo>
                <a:lnTo>
                  <a:pt x="478" y="467"/>
                </a:lnTo>
                <a:lnTo>
                  <a:pt x="494" y="528"/>
                </a:lnTo>
                <a:lnTo>
                  <a:pt x="555" y="526"/>
                </a:lnTo>
                <a:lnTo>
                  <a:pt x="593" y="473"/>
                </a:lnTo>
                <a:lnTo>
                  <a:pt x="594" y="490"/>
                </a:lnTo>
                <a:lnTo>
                  <a:pt x="593" y="509"/>
                </a:lnTo>
                <a:lnTo>
                  <a:pt x="586" y="528"/>
                </a:lnTo>
                <a:lnTo>
                  <a:pt x="577" y="544"/>
                </a:lnTo>
                <a:lnTo>
                  <a:pt x="563" y="557"/>
                </a:lnTo>
                <a:lnTo>
                  <a:pt x="548" y="566"/>
                </a:lnTo>
                <a:lnTo>
                  <a:pt x="532" y="573"/>
                </a:lnTo>
                <a:lnTo>
                  <a:pt x="426" y="789"/>
                </a:lnTo>
                <a:lnTo>
                  <a:pt x="648" y="873"/>
                </a:lnTo>
                <a:lnTo>
                  <a:pt x="648" y="359"/>
                </a:lnTo>
                <a:lnTo>
                  <a:pt x="64" y="180"/>
                </a:lnTo>
                <a:close/>
                <a:moveTo>
                  <a:pt x="0" y="93"/>
                </a:moveTo>
                <a:lnTo>
                  <a:pt x="712" y="312"/>
                </a:lnTo>
                <a:lnTo>
                  <a:pt x="712" y="966"/>
                </a:lnTo>
                <a:lnTo>
                  <a:pt x="0" y="694"/>
                </a:lnTo>
                <a:lnTo>
                  <a:pt x="0" y="93"/>
                </a:lnTo>
                <a:close/>
                <a:moveTo>
                  <a:pt x="118" y="0"/>
                </a:moveTo>
                <a:lnTo>
                  <a:pt x="830" y="241"/>
                </a:lnTo>
                <a:lnTo>
                  <a:pt x="830" y="842"/>
                </a:lnTo>
                <a:lnTo>
                  <a:pt x="771" y="823"/>
                </a:lnTo>
                <a:lnTo>
                  <a:pt x="771" y="280"/>
                </a:lnTo>
                <a:lnTo>
                  <a:pt x="118" y="62"/>
                </a:lnTo>
                <a:lnTo>
                  <a:pt x="118" y="0"/>
                </a:lnTo>
                <a:close/>
              </a:path>
            </a:pathLst>
          </a:custGeom>
          <a:solidFill>
            <a:sysClr val="window" lastClr="FFFFFF"/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>
              <a:lnSpc>
                <a:spcPct val="120000"/>
              </a:lnSpc>
            </a:pPr>
            <a:endParaRPr lang="en-US" sz="240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Freeform 8"/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>
            <a:off x="4486910" y="3352165"/>
            <a:ext cx="659765" cy="532130"/>
          </a:xfrm>
          <a:custGeom>
            <a:avLst/>
            <a:gdLst>
              <a:gd name="T0" fmla="*/ 878 w 1035"/>
              <a:gd name="T1" fmla="*/ 670 h 833"/>
              <a:gd name="T2" fmla="*/ 785 w 1035"/>
              <a:gd name="T3" fmla="*/ 809 h 833"/>
              <a:gd name="T4" fmla="*/ 672 w 1035"/>
              <a:gd name="T5" fmla="*/ 705 h 833"/>
              <a:gd name="T6" fmla="*/ 572 w 1035"/>
              <a:gd name="T7" fmla="*/ 437 h 833"/>
              <a:gd name="T8" fmla="*/ 23 w 1035"/>
              <a:gd name="T9" fmla="*/ 478 h 833"/>
              <a:gd name="T10" fmla="*/ 135 w 1035"/>
              <a:gd name="T11" fmla="*/ 366 h 833"/>
              <a:gd name="T12" fmla="*/ 900 w 1035"/>
              <a:gd name="T13" fmla="*/ 21 h 833"/>
              <a:gd name="T14" fmla="*/ 1012 w 1035"/>
              <a:gd name="T15" fmla="*/ 133 h 833"/>
              <a:gd name="T16" fmla="*/ 900 w 1035"/>
              <a:gd name="T17" fmla="*/ 21 h 833"/>
              <a:gd name="T18" fmla="*/ 1035 w 1035"/>
              <a:gd name="T19" fmla="*/ 0 h 833"/>
              <a:gd name="T20" fmla="*/ 966 w 1035"/>
              <a:gd name="T21" fmla="*/ 156 h 833"/>
              <a:gd name="T22" fmla="*/ 994 w 1035"/>
              <a:gd name="T23" fmla="*/ 316 h 833"/>
              <a:gd name="T24" fmla="*/ 916 w 1035"/>
              <a:gd name="T25" fmla="*/ 394 h 833"/>
              <a:gd name="T26" fmla="*/ 946 w 1035"/>
              <a:gd name="T27" fmla="*/ 316 h 833"/>
              <a:gd name="T28" fmla="*/ 940 w 1035"/>
              <a:gd name="T29" fmla="*/ 156 h 833"/>
              <a:gd name="T30" fmla="*/ 909 w 1035"/>
              <a:gd name="T31" fmla="*/ 236 h 833"/>
              <a:gd name="T32" fmla="*/ 866 w 1035"/>
              <a:gd name="T33" fmla="*/ 305 h 833"/>
              <a:gd name="T34" fmla="*/ 809 w 1035"/>
              <a:gd name="T35" fmla="*/ 358 h 833"/>
              <a:gd name="T36" fmla="*/ 732 w 1035"/>
              <a:gd name="T37" fmla="*/ 391 h 833"/>
              <a:gd name="T38" fmla="*/ 652 w 1035"/>
              <a:gd name="T39" fmla="*/ 402 h 833"/>
              <a:gd name="T40" fmla="*/ 495 w 1035"/>
              <a:gd name="T41" fmla="*/ 429 h 833"/>
              <a:gd name="T42" fmla="*/ 442 w 1035"/>
              <a:gd name="T43" fmla="*/ 370 h 833"/>
              <a:gd name="T44" fmla="*/ 341 w 1035"/>
              <a:gd name="T45" fmla="*/ 350 h 833"/>
              <a:gd name="T46" fmla="*/ 258 w 1035"/>
              <a:gd name="T47" fmla="*/ 350 h 833"/>
              <a:gd name="T48" fmla="*/ 189 w 1035"/>
              <a:gd name="T49" fmla="*/ 370 h 833"/>
              <a:gd name="T50" fmla="*/ 157 w 1035"/>
              <a:gd name="T51" fmla="*/ 499 h 833"/>
              <a:gd name="T52" fmla="*/ 0 w 1035"/>
              <a:gd name="T53" fmla="*/ 343 h 833"/>
              <a:gd name="T54" fmla="*/ 77 w 1035"/>
              <a:gd name="T55" fmla="*/ 187 h 833"/>
              <a:gd name="T56" fmla="*/ 50 w 1035"/>
              <a:gd name="T57" fmla="*/ 109 h 833"/>
              <a:gd name="T58" fmla="*/ 129 w 1035"/>
              <a:gd name="T59" fmla="*/ 187 h 833"/>
              <a:gd name="T60" fmla="*/ 100 w 1035"/>
              <a:gd name="T61" fmla="*/ 343 h 833"/>
              <a:gd name="T62" fmla="*/ 146 w 1035"/>
              <a:gd name="T63" fmla="*/ 318 h 833"/>
              <a:gd name="T64" fmla="*/ 219 w 1035"/>
              <a:gd name="T65" fmla="*/ 287 h 833"/>
              <a:gd name="T66" fmla="*/ 295 w 1035"/>
              <a:gd name="T67" fmla="*/ 279 h 833"/>
              <a:gd name="T68" fmla="*/ 396 w 1035"/>
              <a:gd name="T69" fmla="*/ 290 h 833"/>
              <a:gd name="T70" fmla="*/ 495 w 1035"/>
              <a:gd name="T71" fmla="*/ 312 h 833"/>
              <a:gd name="T72" fmla="*/ 652 w 1035"/>
              <a:gd name="T73" fmla="*/ 273 h 833"/>
              <a:gd name="T74" fmla="*/ 684 w 1035"/>
              <a:gd name="T75" fmla="*/ 333 h 833"/>
              <a:gd name="T76" fmla="*/ 744 w 1035"/>
              <a:gd name="T77" fmla="*/ 316 h 833"/>
              <a:gd name="T78" fmla="*/ 798 w 1035"/>
              <a:gd name="T79" fmla="*/ 281 h 833"/>
              <a:gd name="T80" fmla="*/ 841 w 1035"/>
              <a:gd name="T81" fmla="*/ 218 h 833"/>
              <a:gd name="T82" fmla="*/ 877 w 1035"/>
              <a:gd name="T83" fmla="*/ 135 h 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35" h="833">
                <a:moveTo>
                  <a:pt x="572" y="437"/>
                </a:moveTo>
                <a:lnTo>
                  <a:pt x="878" y="670"/>
                </a:lnTo>
                <a:lnTo>
                  <a:pt x="724" y="683"/>
                </a:lnTo>
                <a:lnTo>
                  <a:pt x="785" y="809"/>
                </a:lnTo>
                <a:lnTo>
                  <a:pt x="735" y="833"/>
                </a:lnTo>
                <a:lnTo>
                  <a:pt x="672" y="705"/>
                </a:lnTo>
                <a:lnTo>
                  <a:pt x="568" y="821"/>
                </a:lnTo>
                <a:lnTo>
                  <a:pt x="572" y="437"/>
                </a:lnTo>
                <a:close/>
                <a:moveTo>
                  <a:pt x="23" y="366"/>
                </a:moveTo>
                <a:lnTo>
                  <a:pt x="23" y="478"/>
                </a:lnTo>
                <a:lnTo>
                  <a:pt x="135" y="478"/>
                </a:lnTo>
                <a:lnTo>
                  <a:pt x="135" y="366"/>
                </a:lnTo>
                <a:lnTo>
                  <a:pt x="23" y="366"/>
                </a:lnTo>
                <a:close/>
                <a:moveTo>
                  <a:pt x="900" y="21"/>
                </a:moveTo>
                <a:lnTo>
                  <a:pt x="900" y="133"/>
                </a:lnTo>
                <a:lnTo>
                  <a:pt x="1012" y="133"/>
                </a:lnTo>
                <a:lnTo>
                  <a:pt x="1012" y="21"/>
                </a:lnTo>
                <a:lnTo>
                  <a:pt x="900" y="21"/>
                </a:lnTo>
                <a:close/>
                <a:moveTo>
                  <a:pt x="877" y="0"/>
                </a:moveTo>
                <a:lnTo>
                  <a:pt x="1035" y="0"/>
                </a:lnTo>
                <a:lnTo>
                  <a:pt x="1035" y="156"/>
                </a:lnTo>
                <a:lnTo>
                  <a:pt x="966" y="156"/>
                </a:lnTo>
                <a:lnTo>
                  <a:pt x="967" y="316"/>
                </a:lnTo>
                <a:lnTo>
                  <a:pt x="994" y="316"/>
                </a:lnTo>
                <a:lnTo>
                  <a:pt x="994" y="394"/>
                </a:lnTo>
                <a:lnTo>
                  <a:pt x="916" y="394"/>
                </a:lnTo>
                <a:lnTo>
                  <a:pt x="916" y="316"/>
                </a:lnTo>
                <a:lnTo>
                  <a:pt x="946" y="316"/>
                </a:lnTo>
                <a:lnTo>
                  <a:pt x="944" y="156"/>
                </a:lnTo>
                <a:lnTo>
                  <a:pt x="940" y="156"/>
                </a:lnTo>
                <a:lnTo>
                  <a:pt x="925" y="197"/>
                </a:lnTo>
                <a:lnTo>
                  <a:pt x="909" y="236"/>
                </a:lnTo>
                <a:lnTo>
                  <a:pt x="889" y="273"/>
                </a:lnTo>
                <a:lnTo>
                  <a:pt x="866" y="305"/>
                </a:lnTo>
                <a:lnTo>
                  <a:pt x="839" y="333"/>
                </a:lnTo>
                <a:lnTo>
                  <a:pt x="809" y="358"/>
                </a:lnTo>
                <a:lnTo>
                  <a:pt x="771" y="378"/>
                </a:lnTo>
                <a:lnTo>
                  <a:pt x="732" y="391"/>
                </a:lnTo>
                <a:lnTo>
                  <a:pt x="693" y="400"/>
                </a:lnTo>
                <a:lnTo>
                  <a:pt x="652" y="402"/>
                </a:lnTo>
                <a:lnTo>
                  <a:pt x="652" y="429"/>
                </a:lnTo>
                <a:lnTo>
                  <a:pt x="495" y="429"/>
                </a:lnTo>
                <a:lnTo>
                  <a:pt x="495" y="382"/>
                </a:lnTo>
                <a:lnTo>
                  <a:pt x="442" y="370"/>
                </a:lnTo>
                <a:lnTo>
                  <a:pt x="391" y="358"/>
                </a:lnTo>
                <a:lnTo>
                  <a:pt x="341" y="350"/>
                </a:lnTo>
                <a:lnTo>
                  <a:pt x="295" y="347"/>
                </a:lnTo>
                <a:lnTo>
                  <a:pt x="258" y="350"/>
                </a:lnTo>
                <a:lnTo>
                  <a:pt x="223" y="356"/>
                </a:lnTo>
                <a:lnTo>
                  <a:pt x="189" y="370"/>
                </a:lnTo>
                <a:lnTo>
                  <a:pt x="157" y="391"/>
                </a:lnTo>
                <a:lnTo>
                  <a:pt x="157" y="499"/>
                </a:lnTo>
                <a:lnTo>
                  <a:pt x="0" y="499"/>
                </a:lnTo>
                <a:lnTo>
                  <a:pt x="0" y="343"/>
                </a:lnTo>
                <a:lnTo>
                  <a:pt x="78" y="343"/>
                </a:lnTo>
                <a:lnTo>
                  <a:pt x="77" y="187"/>
                </a:lnTo>
                <a:lnTo>
                  <a:pt x="50" y="187"/>
                </a:lnTo>
                <a:lnTo>
                  <a:pt x="50" y="109"/>
                </a:lnTo>
                <a:lnTo>
                  <a:pt x="129" y="109"/>
                </a:lnTo>
                <a:lnTo>
                  <a:pt x="129" y="187"/>
                </a:lnTo>
                <a:lnTo>
                  <a:pt x="99" y="187"/>
                </a:lnTo>
                <a:lnTo>
                  <a:pt x="100" y="343"/>
                </a:lnTo>
                <a:lnTo>
                  <a:pt x="111" y="343"/>
                </a:lnTo>
                <a:lnTo>
                  <a:pt x="146" y="318"/>
                </a:lnTo>
                <a:lnTo>
                  <a:pt x="181" y="301"/>
                </a:lnTo>
                <a:lnTo>
                  <a:pt x="219" y="287"/>
                </a:lnTo>
                <a:lnTo>
                  <a:pt x="257" y="281"/>
                </a:lnTo>
                <a:lnTo>
                  <a:pt x="295" y="279"/>
                </a:lnTo>
                <a:lnTo>
                  <a:pt x="345" y="282"/>
                </a:lnTo>
                <a:lnTo>
                  <a:pt x="396" y="290"/>
                </a:lnTo>
                <a:lnTo>
                  <a:pt x="446" y="301"/>
                </a:lnTo>
                <a:lnTo>
                  <a:pt x="495" y="312"/>
                </a:lnTo>
                <a:lnTo>
                  <a:pt x="495" y="273"/>
                </a:lnTo>
                <a:lnTo>
                  <a:pt x="652" y="273"/>
                </a:lnTo>
                <a:lnTo>
                  <a:pt x="652" y="335"/>
                </a:lnTo>
                <a:lnTo>
                  <a:pt x="684" y="333"/>
                </a:lnTo>
                <a:lnTo>
                  <a:pt x="714" y="327"/>
                </a:lnTo>
                <a:lnTo>
                  <a:pt x="744" y="316"/>
                </a:lnTo>
                <a:lnTo>
                  <a:pt x="772" y="301"/>
                </a:lnTo>
                <a:lnTo>
                  <a:pt x="798" y="281"/>
                </a:lnTo>
                <a:lnTo>
                  <a:pt x="821" y="254"/>
                </a:lnTo>
                <a:lnTo>
                  <a:pt x="841" y="218"/>
                </a:lnTo>
                <a:lnTo>
                  <a:pt x="860" y="178"/>
                </a:lnTo>
                <a:lnTo>
                  <a:pt x="877" y="135"/>
                </a:lnTo>
                <a:lnTo>
                  <a:pt x="877" y="0"/>
                </a:lnTo>
                <a:close/>
              </a:path>
            </a:pathLst>
          </a:custGeom>
          <a:solidFill>
            <a:sysClr val="window" lastClr="FFFFFF"/>
          </a:solidFill>
          <a:ln w="0">
            <a:noFill/>
            <a:prstDash val="solid"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>
              <a:lnSpc>
                <a:spcPct val="120000"/>
              </a:lnSpc>
            </a:pPr>
            <a:endParaRPr lang="en-US" sz="240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MH_Text_1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518910" y="3992245"/>
            <a:ext cx="3047365" cy="812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 anchorCtr="0">
            <a:norm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latinLnBrk="1">
              <a:lnSpc>
                <a:spcPct val="120000"/>
              </a:lnSpc>
              <a:defRPr/>
            </a:pPr>
            <a:r>
              <a:rPr lang="en-US" altLang="zh-CN" sz="1800" spc="15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设计素描与环境艺术设计</a:t>
            </a:r>
            <a:endParaRPr lang="en-US" altLang="zh-CN" sz="1800" spc="15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0" name="MH_Text_1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363595" y="3992245"/>
            <a:ext cx="2905125" cy="812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 anchorCtr="0">
            <a:norm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latinLnBrk="1">
              <a:lnSpc>
                <a:spcPct val="120000"/>
              </a:lnSpc>
              <a:defRPr/>
            </a:pPr>
            <a:r>
              <a:rPr lang="en-US" altLang="zh-CN" sz="1800" spc="150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设计素描与产品设计</a:t>
            </a:r>
            <a:endParaRPr lang="en-US" altLang="zh-CN" sz="1800" spc="150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Rectangle 141"/>
          <p:cNvSpPr/>
          <p:nvPr>
            <p:custDataLst>
              <p:tags r:id="rId13"/>
            </p:custDataLst>
          </p:nvPr>
        </p:nvSpPr>
        <p:spPr>
          <a:xfrm>
            <a:off x="1673860" y="5013960"/>
            <a:ext cx="3048000" cy="1696085"/>
          </a:xfrm>
          <a:prstGeom prst="rect">
            <a:avLst/>
          </a:prstGeom>
          <a:solidFill>
            <a:srgbClr val="26A69A"/>
          </a:solidFill>
          <a:ln w="9525"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0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MH_Text_1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744980" y="5833110"/>
            <a:ext cx="2905125" cy="812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 anchorCtr="0">
            <a:norm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latinLnBrk="1">
              <a:lnSpc>
                <a:spcPct val="120000"/>
              </a:lnSpc>
              <a:defRPr/>
            </a:pPr>
            <a:r>
              <a:rPr lang="en-US" altLang="zh-CN" sz="1800" spc="15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设计素描与服装设计</a:t>
            </a:r>
            <a:endParaRPr lang="en-US" altLang="zh-CN" sz="1800" spc="15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21" name="Group 166"/>
          <p:cNvGrpSpPr/>
          <p:nvPr>
            <p:custDataLst>
              <p:tags r:id="rId15"/>
            </p:custDataLst>
          </p:nvPr>
        </p:nvGrpSpPr>
        <p:grpSpPr>
          <a:xfrm rot="0">
            <a:off x="3000375" y="5222240"/>
            <a:ext cx="395605" cy="476250"/>
            <a:chOff x="5373688" y="2328863"/>
            <a:chExt cx="538163" cy="650875"/>
          </a:xfrm>
          <a:solidFill>
            <a:sysClr val="window" lastClr="FFFFFF"/>
          </a:solidFill>
        </p:grpSpPr>
        <p:sp>
          <p:nvSpPr>
            <p:cNvPr id="23" name="Freeform 10"/>
            <p:cNvSpPr>
              <a:spLocks noEditPoints="1"/>
            </p:cNvSpPr>
            <p:nvPr>
              <p:custDataLst>
                <p:tags r:id="rId16"/>
              </p:custDataLst>
            </p:nvPr>
          </p:nvSpPr>
          <p:spPr bwMode="auto">
            <a:xfrm>
              <a:off x="5373688" y="2640013"/>
              <a:ext cx="538163" cy="339725"/>
            </a:xfrm>
            <a:custGeom>
              <a:avLst/>
              <a:gdLst>
                <a:gd name="T0" fmla="*/ 256 w 680"/>
                <a:gd name="T1" fmla="*/ 261 h 427"/>
                <a:gd name="T2" fmla="*/ 293 w 680"/>
                <a:gd name="T3" fmla="*/ 284 h 427"/>
                <a:gd name="T4" fmla="*/ 340 w 680"/>
                <a:gd name="T5" fmla="*/ 292 h 427"/>
                <a:gd name="T6" fmla="*/ 391 w 680"/>
                <a:gd name="T7" fmla="*/ 282 h 427"/>
                <a:gd name="T8" fmla="*/ 424 w 680"/>
                <a:gd name="T9" fmla="*/ 261 h 427"/>
                <a:gd name="T10" fmla="*/ 432 w 680"/>
                <a:gd name="T11" fmla="*/ 254 h 427"/>
                <a:gd name="T12" fmla="*/ 467 w 680"/>
                <a:gd name="T13" fmla="*/ 285 h 427"/>
                <a:gd name="T14" fmla="*/ 523 w 680"/>
                <a:gd name="T15" fmla="*/ 337 h 427"/>
                <a:gd name="T16" fmla="*/ 574 w 680"/>
                <a:gd name="T17" fmla="*/ 382 h 427"/>
                <a:gd name="T18" fmla="*/ 615 w 680"/>
                <a:gd name="T19" fmla="*/ 427 h 427"/>
                <a:gd name="T20" fmla="*/ 75 w 680"/>
                <a:gd name="T21" fmla="*/ 427 h 427"/>
                <a:gd name="T22" fmla="*/ 59 w 680"/>
                <a:gd name="T23" fmla="*/ 426 h 427"/>
                <a:gd name="T24" fmla="*/ 130 w 680"/>
                <a:gd name="T25" fmla="*/ 361 h 427"/>
                <a:gd name="T26" fmla="*/ 186 w 680"/>
                <a:gd name="T27" fmla="*/ 309 h 427"/>
                <a:gd name="T28" fmla="*/ 239 w 680"/>
                <a:gd name="T29" fmla="*/ 264 h 427"/>
                <a:gd name="T30" fmla="*/ 680 w 680"/>
                <a:gd name="T31" fmla="*/ 4 h 427"/>
                <a:gd name="T32" fmla="*/ 675 w 680"/>
                <a:gd name="T33" fmla="*/ 377 h 427"/>
                <a:gd name="T34" fmla="*/ 663 w 680"/>
                <a:gd name="T35" fmla="*/ 393 h 427"/>
                <a:gd name="T36" fmla="*/ 585 w 680"/>
                <a:gd name="T37" fmla="*/ 323 h 427"/>
                <a:gd name="T38" fmla="*/ 529 w 680"/>
                <a:gd name="T39" fmla="*/ 272 h 427"/>
                <a:gd name="T40" fmla="*/ 477 w 680"/>
                <a:gd name="T41" fmla="*/ 224 h 427"/>
                <a:gd name="T42" fmla="*/ 477 w 680"/>
                <a:gd name="T43" fmla="*/ 212 h 427"/>
                <a:gd name="T44" fmla="*/ 500 w 680"/>
                <a:gd name="T45" fmla="*/ 191 h 427"/>
                <a:gd name="T46" fmla="*/ 533 w 680"/>
                <a:gd name="T47" fmla="*/ 157 h 427"/>
                <a:gd name="T48" fmla="*/ 573 w 680"/>
                <a:gd name="T49" fmla="*/ 116 h 427"/>
                <a:gd name="T50" fmla="*/ 612 w 680"/>
                <a:gd name="T51" fmla="*/ 76 h 427"/>
                <a:gd name="T52" fmla="*/ 646 w 680"/>
                <a:gd name="T53" fmla="*/ 39 h 427"/>
                <a:gd name="T54" fmla="*/ 670 w 680"/>
                <a:gd name="T55" fmla="*/ 14 h 427"/>
                <a:gd name="T56" fmla="*/ 680 w 680"/>
                <a:gd name="T57" fmla="*/ 4 h 427"/>
                <a:gd name="T58" fmla="*/ 210 w 680"/>
                <a:gd name="T59" fmla="*/ 219 h 427"/>
                <a:gd name="T60" fmla="*/ 179 w 680"/>
                <a:gd name="T61" fmla="*/ 247 h 427"/>
                <a:gd name="T62" fmla="*/ 124 w 680"/>
                <a:gd name="T63" fmla="*/ 297 h 427"/>
                <a:gd name="T64" fmla="*/ 71 w 680"/>
                <a:gd name="T65" fmla="*/ 345 h 427"/>
                <a:gd name="T66" fmla="*/ 14 w 680"/>
                <a:gd name="T67" fmla="*/ 396 h 427"/>
                <a:gd name="T68" fmla="*/ 0 w 680"/>
                <a:gd name="T69" fmla="*/ 354 h 427"/>
                <a:gd name="T70" fmla="*/ 0 w 680"/>
                <a:gd name="T71" fmla="*/ 64 h 427"/>
                <a:gd name="T72" fmla="*/ 0 w 680"/>
                <a:gd name="T73" fmla="*/ 33 h 427"/>
                <a:gd name="T74" fmla="*/ 0 w 680"/>
                <a:gd name="T75" fmla="*/ 6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80" h="427">
                  <a:moveTo>
                    <a:pt x="248" y="254"/>
                  </a:moveTo>
                  <a:lnTo>
                    <a:pt x="256" y="261"/>
                  </a:lnTo>
                  <a:lnTo>
                    <a:pt x="274" y="274"/>
                  </a:lnTo>
                  <a:lnTo>
                    <a:pt x="293" y="284"/>
                  </a:lnTo>
                  <a:lnTo>
                    <a:pt x="317" y="291"/>
                  </a:lnTo>
                  <a:lnTo>
                    <a:pt x="340" y="292"/>
                  </a:lnTo>
                  <a:lnTo>
                    <a:pt x="367" y="289"/>
                  </a:lnTo>
                  <a:lnTo>
                    <a:pt x="391" y="282"/>
                  </a:lnTo>
                  <a:lnTo>
                    <a:pt x="414" y="269"/>
                  </a:lnTo>
                  <a:lnTo>
                    <a:pt x="424" y="261"/>
                  </a:lnTo>
                  <a:lnTo>
                    <a:pt x="431" y="254"/>
                  </a:lnTo>
                  <a:lnTo>
                    <a:pt x="432" y="254"/>
                  </a:lnTo>
                  <a:lnTo>
                    <a:pt x="443" y="264"/>
                  </a:lnTo>
                  <a:lnTo>
                    <a:pt x="467" y="285"/>
                  </a:lnTo>
                  <a:lnTo>
                    <a:pt x="494" y="309"/>
                  </a:lnTo>
                  <a:lnTo>
                    <a:pt x="523" y="337"/>
                  </a:lnTo>
                  <a:lnTo>
                    <a:pt x="551" y="361"/>
                  </a:lnTo>
                  <a:lnTo>
                    <a:pt x="574" y="382"/>
                  </a:lnTo>
                  <a:lnTo>
                    <a:pt x="621" y="426"/>
                  </a:lnTo>
                  <a:lnTo>
                    <a:pt x="615" y="427"/>
                  </a:lnTo>
                  <a:lnTo>
                    <a:pt x="605" y="427"/>
                  </a:lnTo>
                  <a:lnTo>
                    <a:pt x="75" y="427"/>
                  </a:lnTo>
                  <a:lnTo>
                    <a:pt x="67" y="427"/>
                  </a:lnTo>
                  <a:lnTo>
                    <a:pt x="59" y="426"/>
                  </a:lnTo>
                  <a:lnTo>
                    <a:pt x="106" y="382"/>
                  </a:lnTo>
                  <a:lnTo>
                    <a:pt x="130" y="361"/>
                  </a:lnTo>
                  <a:lnTo>
                    <a:pt x="157" y="337"/>
                  </a:lnTo>
                  <a:lnTo>
                    <a:pt x="186" y="309"/>
                  </a:lnTo>
                  <a:lnTo>
                    <a:pt x="214" y="285"/>
                  </a:lnTo>
                  <a:lnTo>
                    <a:pt x="239" y="264"/>
                  </a:lnTo>
                  <a:lnTo>
                    <a:pt x="248" y="254"/>
                  </a:lnTo>
                  <a:close/>
                  <a:moveTo>
                    <a:pt x="680" y="4"/>
                  </a:moveTo>
                  <a:lnTo>
                    <a:pt x="680" y="354"/>
                  </a:lnTo>
                  <a:lnTo>
                    <a:pt x="675" y="377"/>
                  </a:lnTo>
                  <a:lnTo>
                    <a:pt x="666" y="396"/>
                  </a:lnTo>
                  <a:lnTo>
                    <a:pt x="663" y="393"/>
                  </a:lnTo>
                  <a:lnTo>
                    <a:pt x="609" y="345"/>
                  </a:lnTo>
                  <a:lnTo>
                    <a:pt x="585" y="323"/>
                  </a:lnTo>
                  <a:lnTo>
                    <a:pt x="558" y="297"/>
                  </a:lnTo>
                  <a:lnTo>
                    <a:pt x="529" y="272"/>
                  </a:lnTo>
                  <a:lnTo>
                    <a:pt x="501" y="247"/>
                  </a:lnTo>
                  <a:lnTo>
                    <a:pt x="477" y="224"/>
                  </a:lnTo>
                  <a:lnTo>
                    <a:pt x="470" y="219"/>
                  </a:lnTo>
                  <a:lnTo>
                    <a:pt x="477" y="212"/>
                  </a:lnTo>
                  <a:lnTo>
                    <a:pt x="486" y="204"/>
                  </a:lnTo>
                  <a:lnTo>
                    <a:pt x="500" y="191"/>
                  </a:lnTo>
                  <a:lnTo>
                    <a:pt x="516" y="174"/>
                  </a:lnTo>
                  <a:lnTo>
                    <a:pt x="533" y="157"/>
                  </a:lnTo>
                  <a:lnTo>
                    <a:pt x="552" y="138"/>
                  </a:lnTo>
                  <a:lnTo>
                    <a:pt x="573" y="116"/>
                  </a:lnTo>
                  <a:lnTo>
                    <a:pt x="592" y="96"/>
                  </a:lnTo>
                  <a:lnTo>
                    <a:pt x="612" y="76"/>
                  </a:lnTo>
                  <a:lnTo>
                    <a:pt x="629" y="57"/>
                  </a:lnTo>
                  <a:lnTo>
                    <a:pt x="646" y="39"/>
                  </a:lnTo>
                  <a:lnTo>
                    <a:pt x="661" y="24"/>
                  </a:lnTo>
                  <a:lnTo>
                    <a:pt x="670" y="14"/>
                  </a:lnTo>
                  <a:lnTo>
                    <a:pt x="678" y="7"/>
                  </a:lnTo>
                  <a:lnTo>
                    <a:pt x="680" y="4"/>
                  </a:lnTo>
                  <a:close/>
                  <a:moveTo>
                    <a:pt x="0" y="0"/>
                  </a:moveTo>
                  <a:lnTo>
                    <a:pt x="210" y="219"/>
                  </a:lnTo>
                  <a:lnTo>
                    <a:pt x="203" y="224"/>
                  </a:lnTo>
                  <a:lnTo>
                    <a:pt x="179" y="247"/>
                  </a:lnTo>
                  <a:lnTo>
                    <a:pt x="152" y="272"/>
                  </a:lnTo>
                  <a:lnTo>
                    <a:pt x="124" y="297"/>
                  </a:lnTo>
                  <a:lnTo>
                    <a:pt x="95" y="323"/>
                  </a:lnTo>
                  <a:lnTo>
                    <a:pt x="71" y="345"/>
                  </a:lnTo>
                  <a:lnTo>
                    <a:pt x="18" y="393"/>
                  </a:lnTo>
                  <a:lnTo>
                    <a:pt x="14" y="396"/>
                  </a:lnTo>
                  <a:lnTo>
                    <a:pt x="4" y="377"/>
                  </a:lnTo>
                  <a:lnTo>
                    <a:pt x="0" y="354"/>
                  </a:lnTo>
                  <a:lnTo>
                    <a:pt x="0" y="73"/>
                  </a:lnTo>
                  <a:lnTo>
                    <a:pt x="0" y="64"/>
                  </a:lnTo>
                  <a:lnTo>
                    <a:pt x="0" y="49"/>
                  </a:lnTo>
                  <a:lnTo>
                    <a:pt x="0" y="33"/>
                  </a:lnTo>
                  <a:lnTo>
                    <a:pt x="0" y="16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Freeform 11"/>
            <p:cNvSpPr>
              <a:spLocks noEditPoints="1"/>
            </p:cNvSpPr>
            <p:nvPr>
              <p:custDataLst>
                <p:tags r:id="rId17"/>
              </p:custDataLst>
            </p:nvPr>
          </p:nvSpPr>
          <p:spPr bwMode="auto">
            <a:xfrm>
              <a:off x="5411788" y="2328863"/>
              <a:ext cx="460375" cy="512763"/>
            </a:xfrm>
            <a:custGeom>
              <a:avLst/>
              <a:gdLst>
                <a:gd name="T0" fmla="*/ 91 w 580"/>
                <a:gd name="T1" fmla="*/ 408 h 646"/>
                <a:gd name="T2" fmla="*/ 490 w 580"/>
                <a:gd name="T3" fmla="*/ 372 h 646"/>
                <a:gd name="T4" fmla="*/ 91 w 580"/>
                <a:gd name="T5" fmla="*/ 281 h 646"/>
                <a:gd name="T6" fmla="*/ 490 w 580"/>
                <a:gd name="T7" fmla="*/ 318 h 646"/>
                <a:gd name="T8" fmla="*/ 91 w 580"/>
                <a:gd name="T9" fmla="*/ 281 h 646"/>
                <a:gd name="T10" fmla="*/ 332 w 580"/>
                <a:gd name="T11" fmla="*/ 0 h 646"/>
                <a:gd name="T12" fmla="*/ 365 w 580"/>
                <a:gd name="T13" fmla="*/ 15 h 646"/>
                <a:gd name="T14" fmla="*/ 380 w 580"/>
                <a:gd name="T15" fmla="*/ 48 h 646"/>
                <a:gd name="T16" fmla="*/ 387 w 580"/>
                <a:gd name="T17" fmla="*/ 176 h 646"/>
                <a:gd name="T18" fmla="*/ 414 w 580"/>
                <a:gd name="T19" fmla="*/ 202 h 646"/>
                <a:gd name="T20" fmla="*/ 533 w 580"/>
                <a:gd name="T21" fmla="*/ 203 h 646"/>
                <a:gd name="T22" fmla="*/ 567 w 580"/>
                <a:gd name="T23" fmla="*/ 217 h 646"/>
                <a:gd name="T24" fmla="*/ 580 w 580"/>
                <a:gd name="T25" fmla="*/ 250 h 646"/>
                <a:gd name="T26" fmla="*/ 578 w 580"/>
                <a:gd name="T27" fmla="*/ 389 h 646"/>
                <a:gd name="T28" fmla="*/ 559 w 580"/>
                <a:gd name="T29" fmla="*/ 412 h 646"/>
                <a:gd name="T30" fmla="*/ 526 w 580"/>
                <a:gd name="T31" fmla="*/ 446 h 646"/>
                <a:gd name="T32" fmla="*/ 484 w 580"/>
                <a:gd name="T33" fmla="*/ 489 h 646"/>
                <a:gd name="T34" fmla="*/ 438 w 580"/>
                <a:gd name="T35" fmla="*/ 534 h 646"/>
                <a:gd name="T36" fmla="*/ 394 w 580"/>
                <a:gd name="T37" fmla="*/ 577 h 646"/>
                <a:gd name="T38" fmla="*/ 356 w 580"/>
                <a:gd name="T39" fmla="*/ 612 h 646"/>
                <a:gd name="T40" fmla="*/ 327 w 580"/>
                <a:gd name="T41" fmla="*/ 635 h 646"/>
                <a:gd name="T42" fmla="*/ 305 w 580"/>
                <a:gd name="T43" fmla="*/ 645 h 646"/>
                <a:gd name="T44" fmla="*/ 280 w 580"/>
                <a:gd name="T45" fmla="*/ 645 h 646"/>
                <a:gd name="T46" fmla="*/ 272 w 580"/>
                <a:gd name="T47" fmla="*/ 642 h 646"/>
                <a:gd name="T48" fmla="*/ 252 w 580"/>
                <a:gd name="T49" fmla="*/ 630 h 646"/>
                <a:gd name="T50" fmla="*/ 219 w 580"/>
                <a:gd name="T51" fmla="*/ 603 h 646"/>
                <a:gd name="T52" fmla="*/ 179 w 580"/>
                <a:gd name="T53" fmla="*/ 565 h 646"/>
                <a:gd name="T54" fmla="*/ 134 w 580"/>
                <a:gd name="T55" fmla="*/ 522 h 646"/>
                <a:gd name="T56" fmla="*/ 89 w 580"/>
                <a:gd name="T57" fmla="*/ 477 h 646"/>
                <a:gd name="T58" fmla="*/ 50 w 580"/>
                <a:gd name="T59" fmla="*/ 435 h 646"/>
                <a:gd name="T60" fmla="*/ 20 w 580"/>
                <a:gd name="T61" fmla="*/ 400 h 646"/>
                <a:gd name="T62" fmla="*/ 3 w 580"/>
                <a:gd name="T63" fmla="*/ 379 h 646"/>
                <a:gd name="T64" fmla="*/ 0 w 580"/>
                <a:gd name="T65" fmla="*/ 48 h 646"/>
                <a:gd name="T66" fmla="*/ 14 w 580"/>
                <a:gd name="T67" fmla="*/ 15 h 646"/>
                <a:gd name="T68" fmla="*/ 47 w 580"/>
                <a:gd name="T69" fmla="*/ 0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80" h="646">
                  <a:moveTo>
                    <a:pt x="91" y="372"/>
                  </a:moveTo>
                  <a:lnTo>
                    <a:pt x="91" y="408"/>
                  </a:lnTo>
                  <a:lnTo>
                    <a:pt x="490" y="408"/>
                  </a:lnTo>
                  <a:lnTo>
                    <a:pt x="490" y="372"/>
                  </a:lnTo>
                  <a:lnTo>
                    <a:pt x="91" y="372"/>
                  </a:lnTo>
                  <a:close/>
                  <a:moveTo>
                    <a:pt x="91" y="281"/>
                  </a:moveTo>
                  <a:lnTo>
                    <a:pt x="91" y="318"/>
                  </a:lnTo>
                  <a:lnTo>
                    <a:pt x="490" y="318"/>
                  </a:lnTo>
                  <a:lnTo>
                    <a:pt x="490" y="281"/>
                  </a:lnTo>
                  <a:lnTo>
                    <a:pt x="91" y="281"/>
                  </a:lnTo>
                  <a:close/>
                  <a:moveTo>
                    <a:pt x="47" y="0"/>
                  </a:moveTo>
                  <a:lnTo>
                    <a:pt x="332" y="0"/>
                  </a:lnTo>
                  <a:lnTo>
                    <a:pt x="349" y="4"/>
                  </a:lnTo>
                  <a:lnTo>
                    <a:pt x="365" y="15"/>
                  </a:lnTo>
                  <a:lnTo>
                    <a:pt x="376" y="30"/>
                  </a:lnTo>
                  <a:lnTo>
                    <a:pt x="380" y="48"/>
                  </a:lnTo>
                  <a:lnTo>
                    <a:pt x="383" y="157"/>
                  </a:lnTo>
                  <a:lnTo>
                    <a:pt x="387" y="176"/>
                  </a:lnTo>
                  <a:lnTo>
                    <a:pt x="398" y="191"/>
                  </a:lnTo>
                  <a:lnTo>
                    <a:pt x="414" y="202"/>
                  </a:lnTo>
                  <a:lnTo>
                    <a:pt x="432" y="204"/>
                  </a:lnTo>
                  <a:lnTo>
                    <a:pt x="533" y="203"/>
                  </a:lnTo>
                  <a:lnTo>
                    <a:pt x="552" y="207"/>
                  </a:lnTo>
                  <a:lnTo>
                    <a:pt x="567" y="217"/>
                  </a:lnTo>
                  <a:lnTo>
                    <a:pt x="576" y="231"/>
                  </a:lnTo>
                  <a:lnTo>
                    <a:pt x="580" y="250"/>
                  </a:lnTo>
                  <a:lnTo>
                    <a:pt x="580" y="384"/>
                  </a:lnTo>
                  <a:lnTo>
                    <a:pt x="578" y="389"/>
                  </a:lnTo>
                  <a:lnTo>
                    <a:pt x="571" y="399"/>
                  </a:lnTo>
                  <a:lnTo>
                    <a:pt x="559" y="412"/>
                  </a:lnTo>
                  <a:lnTo>
                    <a:pt x="544" y="429"/>
                  </a:lnTo>
                  <a:lnTo>
                    <a:pt x="526" y="446"/>
                  </a:lnTo>
                  <a:lnTo>
                    <a:pt x="506" y="468"/>
                  </a:lnTo>
                  <a:lnTo>
                    <a:pt x="484" y="489"/>
                  </a:lnTo>
                  <a:lnTo>
                    <a:pt x="461" y="511"/>
                  </a:lnTo>
                  <a:lnTo>
                    <a:pt x="438" y="534"/>
                  </a:lnTo>
                  <a:lnTo>
                    <a:pt x="417" y="556"/>
                  </a:lnTo>
                  <a:lnTo>
                    <a:pt x="394" y="577"/>
                  </a:lnTo>
                  <a:lnTo>
                    <a:pt x="373" y="596"/>
                  </a:lnTo>
                  <a:lnTo>
                    <a:pt x="356" y="612"/>
                  </a:lnTo>
                  <a:lnTo>
                    <a:pt x="340" y="624"/>
                  </a:lnTo>
                  <a:lnTo>
                    <a:pt x="327" y="635"/>
                  </a:lnTo>
                  <a:lnTo>
                    <a:pt x="319" y="639"/>
                  </a:lnTo>
                  <a:lnTo>
                    <a:pt x="305" y="645"/>
                  </a:lnTo>
                  <a:lnTo>
                    <a:pt x="291" y="646"/>
                  </a:lnTo>
                  <a:lnTo>
                    <a:pt x="280" y="645"/>
                  </a:lnTo>
                  <a:lnTo>
                    <a:pt x="275" y="643"/>
                  </a:lnTo>
                  <a:lnTo>
                    <a:pt x="272" y="642"/>
                  </a:lnTo>
                  <a:lnTo>
                    <a:pt x="264" y="638"/>
                  </a:lnTo>
                  <a:lnTo>
                    <a:pt x="252" y="630"/>
                  </a:lnTo>
                  <a:lnTo>
                    <a:pt x="237" y="618"/>
                  </a:lnTo>
                  <a:lnTo>
                    <a:pt x="219" y="603"/>
                  </a:lnTo>
                  <a:lnTo>
                    <a:pt x="200" y="585"/>
                  </a:lnTo>
                  <a:lnTo>
                    <a:pt x="179" y="565"/>
                  </a:lnTo>
                  <a:lnTo>
                    <a:pt x="157" y="543"/>
                  </a:lnTo>
                  <a:lnTo>
                    <a:pt x="134" y="522"/>
                  </a:lnTo>
                  <a:lnTo>
                    <a:pt x="112" y="499"/>
                  </a:lnTo>
                  <a:lnTo>
                    <a:pt x="89" y="477"/>
                  </a:lnTo>
                  <a:lnTo>
                    <a:pt x="69" y="456"/>
                  </a:lnTo>
                  <a:lnTo>
                    <a:pt x="50" y="435"/>
                  </a:lnTo>
                  <a:lnTo>
                    <a:pt x="34" y="416"/>
                  </a:lnTo>
                  <a:lnTo>
                    <a:pt x="20" y="400"/>
                  </a:lnTo>
                  <a:lnTo>
                    <a:pt x="10" y="388"/>
                  </a:lnTo>
                  <a:lnTo>
                    <a:pt x="3" y="379"/>
                  </a:lnTo>
                  <a:lnTo>
                    <a:pt x="0" y="373"/>
                  </a:lnTo>
                  <a:lnTo>
                    <a:pt x="0" y="48"/>
                  </a:lnTo>
                  <a:lnTo>
                    <a:pt x="4" y="30"/>
                  </a:lnTo>
                  <a:lnTo>
                    <a:pt x="14" y="15"/>
                  </a:lnTo>
                  <a:lnTo>
                    <a:pt x="29" y="4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40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029335" y="1231265"/>
            <a:ext cx="10800000" cy="1941830"/>
          </a:xfrm>
          <a:prstGeom prst="rect">
            <a:avLst/>
          </a:prstGeom>
        </p:spPr>
        <p:txBody>
          <a:bodyPr wrap="square" lIns="96433" tIns="48216" rIns="96433" bIns="48216">
            <a:spAutoFit/>
          </a:bodyPr>
          <a:p>
            <a:pPr indent="720090" algn="just" eaLnBrk="1" latinLnBrk="0" hangingPunct="1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设计素描与各设计专业有直接的联系。通过设计素描的学习，不仅有利于我们掌握物象的比例尺度、形体结构、空间思维等，还有利于我们在设计图的表现过程中掌握虚实处理、预想意向、三维空间表现、效果图表现等，甚至在现实中无法看到的形体内部结构都能够轻松表达。</a:t>
            </a:r>
            <a:endParaRPr lang="zh-CN" altLang="en-US" sz="2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 rot="10800000">
            <a:off x="8255" y="553567"/>
            <a:ext cx="1535620" cy="175334"/>
            <a:chOff x="5444484" y="3443844"/>
            <a:chExt cx="1455995" cy="166252"/>
          </a:xfrm>
        </p:grpSpPr>
        <p:sp>
          <p:nvSpPr>
            <p:cNvPr id="15" name="任意多边形 14"/>
            <p:cNvSpPr/>
            <p:nvPr/>
          </p:nvSpPr>
          <p:spPr>
            <a:xfrm flipV="1">
              <a:off x="5545778" y="3443844"/>
              <a:ext cx="1354701" cy="81975"/>
            </a:xfrm>
            <a:custGeom>
              <a:avLst/>
              <a:gdLst>
                <a:gd name="connsiteX0" fmla="*/ 0 w 7267699"/>
                <a:gd name="connsiteY0" fmla="*/ 0 h 0"/>
                <a:gd name="connsiteX1" fmla="*/ 7267699 w 726769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67699">
                  <a:moveTo>
                    <a:pt x="0" y="0"/>
                  </a:moveTo>
                  <a:lnTo>
                    <a:pt x="7267699" y="0"/>
                  </a:ln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5444484" y="3443844"/>
              <a:ext cx="166252" cy="1662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1543685" y="332105"/>
            <a:ext cx="5948045" cy="617855"/>
          </a:xfrm>
          <a:prstGeom prst="rect">
            <a:avLst/>
          </a:prstGeom>
        </p:spPr>
        <p:txBody>
          <a:bodyPr wrap="square" lIns="96433" tIns="48216" rIns="96433" bIns="48216">
            <a:spAutoFit/>
          </a:bodyPr>
          <a:p>
            <a:pPr algn="l"/>
            <a:r>
              <a:rPr lang="zh-CN" altLang="en-US" sz="3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设计素描在专业设计中的运用</a:t>
            </a:r>
            <a:endParaRPr lang="en-US" altLang="zh-CN" sz="34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365" y="332385"/>
            <a:ext cx="688782" cy="617718"/>
            <a:chOff x="453311" y="179092"/>
            <a:chExt cx="653067" cy="585720"/>
          </a:xfrm>
          <a:solidFill>
            <a:schemeClr val="accent1"/>
          </a:solidFill>
        </p:grpSpPr>
        <p:sp>
          <p:nvSpPr>
            <p:cNvPr id="19" name="矩形 18"/>
            <p:cNvSpPr/>
            <p:nvPr/>
          </p:nvSpPr>
          <p:spPr>
            <a:xfrm>
              <a:off x="577234" y="235668"/>
              <a:ext cx="529144" cy="529144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53311" y="179092"/>
              <a:ext cx="579380" cy="52530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p>
              <a:r>
                <a:rPr lang="en-US" altLang="zh-CN" sz="30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3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custDataLst>
      <p:tags r:id="rId1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rot="10800000">
            <a:off x="8255" y="553567"/>
            <a:ext cx="1535620" cy="175334"/>
            <a:chOff x="5444484" y="3443844"/>
            <a:chExt cx="1455995" cy="166252"/>
          </a:xfrm>
        </p:grpSpPr>
        <p:sp>
          <p:nvSpPr>
            <p:cNvPr id="15" name="任意多边形 14"/>
            <p:cNvSpPr/>
            <p:nvPr/>
          </p:nvSpPr>
          <p:spPr>
            <a:xfrm flipV="1">
              <a:off x="5545778" y="3443844"/>
              <a:ext cx="1354701" cy="81975"/>
            </a:xfrm>
            <a:custGeom>
              <a:avLst/>
              <a:gdLst>
                <a:gd name="connsiteX0" fmla="*/ 0 w 7267699"/>
                <a:gd name="connsiteY0" fmla="*/ 0 h 0"/>
                <a:gd name="connsiteX1" fmla="*/ 7267699 w 726769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67699">
                  <a:moveTo>
                    <a:pt x="0" y="0"/>
                  </a:moveTo>
                  <a:lnTo>
                    <a:pt x="7267699" y="0"/>
                  </a:ln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5444484" y="3443844"/>
              <a:ext cx="166252" cy="1662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543685" y="332105"/>
            <a:ext cx="4353560" cy="617855"/>
          </a:xfrm>
          <a:prstGeom prst="rect">
            <a:avLst/>
          </a:prstGeom>
        </p:spPr>
        <p:txBody>
          <a:bodyPr wrap="square" lIns="96433" tIns="48216" rIns="96433" bIns="48216">
            <a:spAutoFit/>
          </a:bodyPr>
          <a:lstStyle/>
          <a:p>
            <a:pPr algn="l"/>
            <a:r>
              <a:rPr lang="zh-CN" altLang="en-US" sz="3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设计素描与产品设计</a:t>
            </a:r>
            <a:endParaRPr lang="en-US" altLang="zh-CN" sz="34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365" y="332385"/>
            <a:ext cx="688782" cy="617718"/>
            <a:chOff x="453311" y="179092"/>
            <a:chExt cx="653067" cy="585720"/>
          </a:xfrm>
          <a:solidFill>
            <a:schemeClr val="accent1"/>
          </a:solidFill>
        </p:grpSpPr>
        <p:sp>
          <p:nvSpPr>
            <p:cNvPr id="19" name="矩形 18"/>
            <p:cNvSpPr/>
            <p:nvPr/>
          </p:nvSpPr>
          <p:spPr>
            <a:xfrm>
              <a:off x="577234" y="235668"/>
              <a:ext cx="529144" cy="529144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53311" y="179092"/>
              <a:ext cx="579380" cy="52530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en-US" altLang="zh-CN" sz="30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3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1029335" y="1563370"/>
            <a:ext cx="10800000" cy="1757045"/>
          </a:xfrm>
          <a:prstGeom prst="rect">
            <a:avLst/>
          </a:prstGeom>
        </p:spPr>
        <p:txBody>
          <a:bodyPr wrap="square" lIns="96433" tIns="48216" rIns="96433" bIns="48216">
            <a:spAutoFit/>
          </a:bodyPr>
          <a:p>
            <a:pPr indent="720090" algn="just" eaLnBrk="1" latinLnBrk="0" hangingPunct="1">
              <a:lnSpc>
                <a:spcPct val="150000"/>
              </a:lnSpc>
            </a:pPr>
            <a:r>
              <a:rPr lang="zh-CN" altLang="en-US"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产品设计，是指以工学、美学、经济学为基础的对工业产品进行的设计，是一门将工业产品加以美化和功能化的学科。结构素描在表现产品时，排除了光影等对物象的影响，科学有效地表现内外部结构特征，以及在空间中存在的状态，并充分直观地以图像的形式表现出来，以便于理解和改进，进而有效地表达设计意图。</a:t>
            </a:r>
            <a:endParaRPr lang="zh-CN" altLang="en-US" sz="1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7230" y="3753485"/>
            <a:ext cx="3484245" cy="26314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5" y="3753485"/>
            <a:ext cx="2991485" cy="26314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1275" y="3753485"/>
            <a:ext cx="4652010" cy="26314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7230" y="6024880"/>
            <a:ext cx="3484245" cy="36004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p>
            <a:pPr algn="ctr"/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工业设计——椅子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29125" y="6024880"/>
            <a:ext cx="2991485" cy="36004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p>
            <a:pPr algn="ctr"/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达·芬奇 设计素描手稿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61275" y="6024880"/>
            <a:ext cx="4652010" cy="36004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p>
            <a:pPr algn="ctr"/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结构素描方法在产品设计中的应用 赵文强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09405" y="1810385"/>
            <a:ext cx="2724785" cy="49390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4462780"/>
            <a:ext cx="5262880" cy="22599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3965" y="1810385"/>
            <a:ext cx="2726055" cy="24999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9160" y="1811020"/>
            <a:ext cx="2719070" cy="2499360"/>
          </a:xfrm>
          <a:prstGeom prst="rect">
            <a:avLst/>
          </a:prstGeom>
        </p:spPr>
      </p:pic>
      <p:sp>
        <p:nvSpPr>
          <p:cNvPr id="39" name="Title 6"/>
          <p:cNvSpPr txBox="1"/>
          <p:nvPr>
            <p:custDataLst>
              <p:tags r:id="rId5"/>
            </p:custDataLst>
          </p:nvPr>
        </p:nvSpPr>
        <p:spPr>
          <a:xfrm>
            <a:off x="895350" y="1757045"/>
            <a:ext cx="2382520" cy="26066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72000" rIns="72000" bIns="72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微软雅黑" panose="020B0503020204020204" charset="-122"/>
                <a:cs typeface="Segoe UI" panose="020B0502040204020203" pitchFamily="34" charset="0"/>
              </a:defRPr>
            </a:lvl1pPr>
          </a:lstStyle>
          <a:p>
            <a:pPr lvl="0" indent="457200" algn="just">
              <a:lnSpc>
                <a:spcPct val="130000"/>
              </a:lnSpc>
              <a:spcBef>
                <a:spcPts val="600"/>
              </a:spcBef>
              <a:defRPr/>
            </a:pPr>
            <a:r>
              <a:rPr lang="zh-CN" altLang="en-US" sz="1400" kern="900" spc="110" dirty="0">
                <a:solidFill>
                  <a:srgbClr val="E7E6E6">
                    <a:lumMod val="50000"/>
                  </a:srgbClr>
                </a:solidFill>
                <a:latin typeface="Arial" panose="020B0604020202020204" pitchFamily="34" charset="0"/>
                <a:ea typeface="微软雅黑 Light" panose="020B0502040204020203" pitchFamily="34" charset="-122"/>
                <a:cs typeface="微软雅黑" panose="020B0503020204020204" charset="-122"/>
              </a:rPr>
              <a:t>环境艺术设计，是在建筑室内外空间中进行的设计，需要学生对空间、结构、光影、透视、材质方面具有充分的认识和运作能力，在透视方面也要打好坚实的基础，此外，平面图和效果图的设计制作也是应掌握的必备技能。</a:t>
            </a:r>
            <a:endParaRPr lang="zh-CN" altLang="en-US" sz="1400" kern="900" spc="110" dirty="0">
              <a:solidFill>
                <a:srgbClr val="E7E6E6">
                  <a:lumMod val="50000"/>
                </a:srgbClr>
              </a:solidFill>
              <a:latin typeface="Arial" panose="020B0604020202020204" pitchFamily="34" charset="0"/>
              <a:ea typeface="微软雅黑 Light" panose="020B0502040204020203" pitchFamily="34" charset="-122"/>
              <a:cs typeface="微软雅黑" panose="020B050302020402020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 rot="10800000">
            <a:off x="8255" y="553567"/>
            <a:ext cx="1535620" cy="175334"/>
            <a:chOff x="5444484" y="3443844"/>
            <a:chExt cx="1455995" cy="166252"/>
          </a:xfrm>
        </p:grpSpPr>
        <p:sp>
          <p:nvSpPr>
            <p:cNvPr id="10" name="任意多边形 9"/>
            <p:cNvSpPr/>
            <p:nvPr/>
          </p:nvSpPr>
          <p:spPr>
            <a:xfrm flipV="1">
              <a:off x="5545778" y="3443844"/>
              <a:ext cx="1354701" cy="81975"/>
            </a:xfrm>
            <a:custGeom>
              <a:avLst/>
              <a:gdLst>
                <a:gd name="connsiteX0" fmla="*/ 0 w 7267699"/>
                <a:gd name="connsiteY0" fmla="*/ 0 h 0"/>
                <a:gd name="connsiteX1" fmla="*/ 7267699 w 726769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67699">
                  <a:moveTo>
                    <a:pt x="0" y="0"/>
                  </a:moveTo>
                  <a:lnTo>
                    <a:pt x="7267699" y="0"/>
                  </a:ln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444484" y="3443844"/>
              <a:ext cx="166252" cy="1662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543685" y="332105"/>
            <a:ext cx="5018405" cy="617855"/>
          </a:xfrm>
          <a:prstGeom prst="rect">
            <a:avLst/>
          </a:prstGeom>
        </p:spPr>
        <p:txBody>
          <a:bodyPr wrap="square" lIns="96433" tIns="48216" rIns="96433" bIns="48216">
            <a:spAutoFit/>
          </a:bodyPr>
          <a:p>
            <a:pPr algn="l"/>
            <a:r>
              <a:rPr lang="zh-CN" altLang="en-US" sz="3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设计素描与环境艺术设计</a:t>
            </a:r>
            <a:endParaRPr lang="en-US" sz="24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365" y="332385"/>
            <a:ext cx="688782" cy="617718"/>
            <a:chOff x="453311" y="179092"/>
            <a:chExt cx="653067" cy="585720"/>
          </a:xfrm>
          <a:solidFill>
            <a:schemeClr val="accent1"/>
          </a:solidFill>
        </p:grpSpPr>
        <p:sp>
          <p:nvSpPr>
            <p:cNvPr id="13" name="矩形 12"/>
            <p:cNvSpPr/>
            <p:nvPr/>
          </p:nvSpPr>
          <p:spPr>
            <a:xfrm>
              <a:off x="577234" y="235668"/>
              <a:ext cx="529144" cy="529144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53311" y="179092"/>
              <a:ext cx="579380" cy="52530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p>
              <a:r>
                <a:rPr lang="en-US" altLang="zh-CN" sz="30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3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4" name="矩形 63"/>
          <p:cNvSpPr/>
          <p:nvPr/>
        </p:nvSpPr>
        <p:spPr>
          <a:xfrm>
            <a:off x="6323965" y="4462780"/>
            <a:ext cx="2726055" cy="225996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95" tIns="71755" rIns="71755" bIns="71755" rtlCol="0" anchor="ctr" anchorCtr="0"/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↑  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比比恩纳家族成员</a:t>
            </a:r>
            <a:endParaRPr lang="zh-CN" altLang="en-US" sz="1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↖ 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环境艺术设计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← 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景观</a:t>
            </a:r>
            <a:endParaRPr lang="zh-CN" altLang="en-US" sz="1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→ 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札幌食品街</a:t>
            </a:r>
            <a:endParaRPr lang="zh-CN" altLang="en-US" sz="1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39275" y="2469515"/>
            <a:ext cx="3086100" cy="4724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473960"/>
            <a:ext cx="3086735" cy="47237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8490" y="2781300"/>
            <a:ext cx="3860800" cy="2712720"/>
          </a:xfrm>
          <a:prstGeom prst="rect">
            <a:avLst/>
          </a:prstGeom>
        </p:spPr>
      </p:pic>
      <p:cxnSp>
        <p:nvCxnSpPr>
          <p:cNvPr id="13" name="Straight Connector 12"/>
          <p:cNvCxnSpPr/>
          <p:nvPr>
            <p:custDataLst>
              <p:tags r:id="rId4"/>
            </p:custDataLst>
          </p:nvPr>
        </p:nvCxnSpPr>
        <p:spPr>
          <a:xfrm>
            <a:off x="6189889" y="6237467"/>
            <a:ext cx="478972" cy="0"/>
          </a:xfrm>
          <a:prstGeom prst="line">
            <a:avLst/>
          </a:prstGeom>
          <a:ln w="28575">
            <a:solidFill>
              <a:srgbClr val="EBEBEB"/>
            </a:solidFill>
          </a:ln>
        </p:spPr>
        <p:style>
          <a:lnRef idx="1">
            <a:srgbClr val="EBEBEB"/>
          </a:lnRef>
          <a:fillRef idx="0">
            <a:srgbClr val="EBEBEB"/>
          </a:fillRef>
          <a:effectRef idx="0">
            <a:srgbClr val="EBEBEB"/>
          </a:effectRef>
          <a:fontRef idx="minor">
            <a:srgbClr val="3C3C41"/>
          </a:fontRef>
        </p:style>
      </p:cxnSp>
      <p:sp>
        <p:nvSpPr>
          <p:cNvPr id="15" name="Title 6"/>
          <p:cNvSpPr txBox="1"/>
          <p:nvPr>
            <p:custDataLst>
              <p:tags r:id="rId5"/>
            </p:custDataLst>
          </p:nvPr>
        </p:nvSpPr>
        <p:spPr>
          <a:xfrm>
            <a:off x="1029335" y="1243330"/>
            <a:ext cx="10800080" cy="11557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rgbClr val="3C3C41"/>
                </a:solidFill>
                <a:effectLst/>
                <a:latin typeface="Arial" panose="020B0604020202020204" pitchFamily="34" charset="0"/>
                <a:ea typeface="微软雅黑" panose="020B0503020204020204" charset="-122"/>
                <a:cs typeface="Segoe UI" panose="020B0502040204020203" pitchFamily="34" charset="0"/>
              </a:defRPr>
            </a:lvl1pPr>
          </a:lstStyle>
          <a:p>
            <a:pPr indent="457200" algn="just">
              <a:lnSpc>
                <a:spcPct val="130000"/>
              </a:lnSpc>
              <a:spcAft>
                <a:spcPts val="800"/>
              </a:spcAft>
            </a:pPr>
            <a:r>
              <a:rPr lang="zh-CN" altLang="en-US" sz="1600" spc="50" dirty="0">
                <a:ln w="3175">
                  <a:noFill/>
                  <a:prstDash val="dash"/>
                </a:ln>
                <a:latin typeface="Arial" panose="020B0604020202020204" pitchFamily="34" charset="0"/>
                <a:ea typeface="微软雅黑 Light" panose="020B0502040204020203" pitchFamily="34" charset="-122"/>
                <a:cs typeface="微软雅黑" panose="020B0503020204020204" charset="-122"/>
              </a:rPr>
              <a:t>服装设计专业的设计素描，应结合服装专业的特点进行：可侧重对人体结构、线条的表现力、材料质感等技能的学习；在题材上多选与人体、服装、服饰、化妆有关的内容；在表现手法上偏重简洁概括的装饰性效果，强调以线造型的速写训练在服装草稿和设计图中的应用，对素描的深入刻画、空间表现等可适当弱化。</a:t>
            </a:r>
            <a:endParaRPr lang="zh-CN" altLang="en-US" sz="1600" spc="50" dirty="0">
              <a:ln w="3175">
                <a:noFill/>
                <a:prstDash val="dash"/>
              </a:ln>
              <a:latin typeface="Arial" panose="020B0604020202020204" pitchFamily="34" charset="0"/>
              <a:ea typeface="微软雅黑 Light" panose="020B0502040204020203" pitchFamily="34" charset="-122"/>
              <a:cs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rot="10800000">
            <a:off x="8255" y="553567"/>
            <a:ext cx="1535620" cy="175334"/>
            <a:chOff x="5444484" y="3443844"/>
            <a:chExt cx="1455995" cy="166252"/>
          </a:xfrm>
        </p:grpSpPr>
        <p:sp>
          <p:nvSpPr>
            <p:cNvPr id="2" name="任意多边形 1"/>
            <p:cNvSpPr/>
            <p:nvPr/>
          </p:nvSpPr>
          <p:spPr>
            <a:xfrm flipV="1">
              <a:off x="5545778" y="3443844"/>
              <a:ext cx="1354701" cy="81975"/>
            </a:xfrm>
            <a:custGeom>
              <a:avLst/>
              <a:gdLst>
                <a:gd name="connsiteX0" fmla="*/ 0 w 7267699"/>
                <a:gd name="connsiteY0" fmla="*/ 0 h 0"/>
                <a:gd name="connsiteX1" fmla="*/ 7267699 w 726769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67699">
                  <a:moveTo>
                    <a:pt x="0" y="0"/>
                  </a:moveTo>
                  <a:lnTo>
                    <a:pt x="7267699" y="0"/>
                  </a:ln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5444484" y="3443844"/>
              <a:ext cx="166252" cy="1662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543685" y="332105"/>
            <a:ext cx="5018405" cy="617855"/>
          </a:xfrm>
          <a:prstGeom prst="rect">
            <a:avLst/>
          </a:prstGeom>
        </p:spPr>
        <p:txBody>
          <a:bodyPr wrap="square" lIns="96433" tIns="48216" rIns="96433" bIns="48216">
            <a:spAutoFit/>
          </a:bodyPr>
          <a:p>
            <a:pPr algn="l"/>
            <a:r>
              <a:rPr lang="zh-CN" altLang="en-US" sz="3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设计素描与环境艺术设计</a:t>
            </a:r>
            <a:endParaRPr lang="en-US" sz="24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365" y="332385"/>
            <a:ext cx="688782" cy="617718"/>
            <a:chOff x="453311" y="179092"/>
            <a:chExt cx="653067" cy="585720"/>
          </a:xfrm>
          <a:solidFill>
            <a:schemeClr val="accent1"/>
          </a:solidFill>
        </p:grpSpPr>
        <p:sp>
          <p:nvSpPr>
            <p:cNvPr id="3" name="矩形 2"/>
            <p:cNvSpPr/>
            <p:nvPr/>
          </p:nvSpPr>
          <p:spPr>
            <a:xfrm>
              <a:off x="577234" y="235668"/>
              <a:ext cx="529144" cy="529144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53311" y="179092"/>
              <a:ext cx="579380" cy="52530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p>
              <a:r>
                <a:rPr lang="en-US" altLang="zh-CN" sz="30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3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4" name="矩形 63"/>
          <p:cNvSpPr/>
          <p:nvPr/>
        </p:nvSpPr>
        <p:spPr>
          <a:xfrm>
            <a:off x="4429125" y="5876290"/>
            <a:ext cx="3860165" cy="132397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95" tIns="71755" rIns="71755" bIns="71755" rtlCol="0" anchor="ctr" anchorCtr="0"/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↑  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服装效果图 保翔文</a:t>
            </a:r>
            <a:endParaRPr lang="zh-CN" altLang="en-US" sz="1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← 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服装白板上的蓝圆珠笔绘制</a:t>
            </a:r>
            <a:endParaRPr lang="zh-CN" altLang="en-US" sz="1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→ 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服装与模特</a:t>
            </a:r>
            <a:endParaRPr lang="zh-CN" altLang="en-US" sz="1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2985" y="5038090"/>
            <a:ext cx="2557145" cy="17208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4035" y="1557020"/>
            <a:ext cx="4914265" cy="175069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3660" y="3557270"/>
            <a:ext cx="5028565" cy="32016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3140" y="1527175"/>
            <a:ext cx="2586990" cy="320103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 rot="10800000">
            <a:off x="8255" y="553567"/>
            <a:ext cx="1535620" cy="175334"/>
            <a:chOff x="5444484" y="3443844"/>
            <a:chExt cx="1455995" cy="166252"/>
          </a:xfrm>
        </p:grpSpPr>
        <p:sp>
          <p:nvSpPr>
            <p:cNvPr id="13" name="任意多边形 12"/>
            <p:cNvSpPr/>
            <p:nvPr/>
          </p:nvSpPr>
          <p:spPr>
            <a:xfrm flipV="1">
              <a:off x="5545778" y="3443844"/>
              <a:ext cx="1354701" cy="81975"/>
            </a:xfrm>
            <a:custGeom>
              <a:avLst/>
              <a:gdLst>
                <a:gd name="connsiteX0" fmla="*/ 0 w 7267699"/>
                <a:gd name="connsiteY0" fmla="*/ 0 h 0"/>
                <a:gd name="connsiteX1" fmla="*/ 7267699 w 726769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67699">
                  <a:moveTo>
                    <a:pt x="0" y="0"/>
                  </a:moveTo>
                  <a:lnTo>
                    <a:pt x="7267699" y="0"/>
                  </a:ln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444484" y="3443844"/>
              <a:ext cx="166252" cy="1662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543685" y="332105"/>
            <a:ext cx="4265295" cy="617855"/>
          </a:xfrm>
          <a:prstGeom prst="rect">
            <a:avLst/>
          </a:prstGeom>
        </p:spPr>
        <p:txBody>
          <a:bodyPr wrap="square" lIns="96433" tIns="48216" rIns="96433" bIns="48216">
            <a:spAutoFit/>
          </a:bodyPr>
          <a:p>
            <a:pPr algn="l"/>
            <a:r>
              <a:rPr lang="zh-CN" altLang="en-US" sz="3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设计素描与动漫设计</a:t>
            </a:r>
            <a:endParaRPr lang="en-US" sz="24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365" y="332385"/>
            <a:ext cx="688782" cy="617718"/>
            <a:chOff x="453311" y="179092"/>
            <a:chExt cx="653067" cy="585720"/>
          </a:xfrm>
          <a:solidFill>
            <a:schemeClr val="accent1"/>
          </a:solidFill>
        </p:grpSpPr>
        <p:sp>
          <p:nvSpPr>
            <p:cNvPr id="16" name="矩形 15"/>
            <p:cNvSpPr/>
            <p:nvPr/>
          </p:nvSpPr>
          <p:spPr>
            <a:xfrm>
              <a:off x="577234" y="235668"/>
              <a:ext cx="529144" cy="529144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53311" y="179092"/>
              <a:ext cx="579380" cy="52530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p>
              <a:r>
                <a:rPr lang="en-US" altLang="zh-CN" sz="30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3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4" name="矩形 63"/>
          <p:cNvSpPr/>
          <p:nvPr/>
        </p:nvSpPr>
        <p:spPr>
          <a:xfrm>
            <a:off x="3883660" y="1557020"/>
            <a:ext cx="2698115" cy="175069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95" tIns="71755" rIns="71755" bIns="71755" rtlCol="0" anchor="ctr" anchorCtr="0"/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← 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动漫场景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→ 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动漫形象草图 袁东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↙ 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千与千寻 宫崎骏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↓  </a:t>
            </a: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动漫形象</a:t>
            </a:r>
            <a:endParaRPr lang="zh-CN" altLang="en-US" sz="1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6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137015" y="3557270"/>
            <a:ext cx="2661285" cy="3129280"/>
          </a:xfrm>
          <a:prstGeom prst="rect">
            <a:avLst/>
          </a:prstGeom>
          <a:solidFill>
            <a:schemeClr val="bg2"/>
          </a:solidFill>
          <a:ln w="47625">
            <a:noFill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7950" tIns="107950" rIns="107950" bIns="107950" rtlCol="0" anchor="ctr" anchorCtr="0">
            <a:noAutofit/>
          </a:bodyPr>
          <a:p>
            <a:pPr indent="457200" algn="just" eaLnBrk="1" latinLnBrk="0" hangingPunct="1">
              <a:lnSpc>
                <a:spcPct val="130000"/>
              </a:lnSpc>
            </a:pPr>
            <a:r>
              <a:rPr lang="zh-CN" altLang="en-US" sz="180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动漫设计的表现形式，由一系列静止的图像组合而成，通过画面的快速移动来表现运动，因此平面造型是动漫设计的基础。</a:t>
            </a:r>
            <a:endParaRPr lang="zh-CN" altLang="en-US" sz="1800">
              <a:solidFill>
                <a:schemeClr val="tx1"/>
              </a:solidFill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0400" y="4144645"/>
            <a:ext cx="2586990" cy="29343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00" y="1558925"/>
            <a:ext cx="2586355" cy="231267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screen"/>
          <a:srcRect/>
          <a:stretch>
            <a:fillRect/>
          </a:stretch>
        </p:blipFill>
        <p:spPr>
          <a:xfrm>
            <a:off x="9333865" y="1558925"/>
            <a:ext cx="2586566" cy="4876800"/>
          </a:xfrm>
          <a:custGeom>
            <a:avLst/>
            <a:gdLst>
              <a:gd name="connsiteX0" fmla="*/ 0 w 2586566"/>
              <a:gd name="connsiteY0" fmla="*/ 0 h 4876800"/>
              <a:gd name="connsiteX1" fmla="*/ 2586566 w 2586566"/>
              <a:gd name="connsiteY1" fmla="*/ 0 h 4876800"/>
              <a:gd name="connsiteX2" fmla="*/ 2586566 w 2586566"/>
              <a:gd name="connsiteY2" fmla="*/ 4876800 h 4876800"/>
              <a:gd name="connsiteX3" fmla="*/ 0 w 2586566"/>
              <a:gd name="connsiteY3" fmla="*/ 4876800 h 48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6566" h="4876800">
                <a:moveTo>
                  <a:pt x="0" y="0"/>
                </a:moveTo>
                <a:lnTo>
                  <a:pt x="2586566" y="0"/>
                </a:lnTo>
                <a:lnTo>
                  <a:pt x="2586566" y="4876800"/>
                </a:lnTo>
                <a:lnTo>
                  <a:pt x="0" y="4876800"/>
                </a:ln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42030" y="1558925"/>
            <a:ext cx="5497195" cy="33242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33865" y="1558925"/>
            <a:ext cx="2795270" cy="5427980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3542030" y="5141595"/>
            <a:ext cx="5497195" cy="1845310"/>
          </a:xfrm>
          <a:prstGeom prst="rect">
            <a:avLst/>
          </a:prstGeom>
          <a:solidFill>
            <a:schemeClr val="bg2"/>
          </a:solidFill>
          <a:ln w="47625">
            <a:noFill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7950" tIns="107950" rIns="107950" bIns="107950" rtlCol="0" anchor="ctr" anchorCtr="0">
            <a:noAutofit/>
          </a:bodyPr>
          <a:p>
            <a:pPr indent="457200" algn="just" eaLnBrk="1" latinLnBrk="0" hangingPunct="1">
              <a:lnSpc>
                <a:spcPct val="130000"/>
              </a:lnSpc>
            </a:pPr>
            <a:r>
              <a:rPr lang="zh-CN" altLang="en-US" sz="140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视觉传达设计主要包括广告设计、包装设计、标志设计和企业形象设计等方面，由于它们都是通过视觉形象传达给观众的，故称视觉传达设计。</a:t>
            </a:r>
            <a:endParaRPr lang="zh-CN" altLang="en-US" sz="1400" dirty="0">
              <a:solidFill>
                <a:sysClr val="windowText" lastClr="000000">
                  <a:lumMod val="75000"/>
                  <a:lumOff val="25000"/>
                </a:sys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  <a:p>
            <a:pPr indent="457200" algn="just" eaLnBrk="1" latinLnBrk="0" hangingPunct="1">
              <a:lnSpc>
                <a:spcPct val="130000"/>
              </a:lnSpc>
            </a:pPr>
            <a:r>
              <a:rPr lang="zh-CN" altLang="en-US" sz="1400" dirty="0">
                <a:solidFill>
                  <a:sysClr val="windowText" lastClr="000000">
                    <a:lumMod val="75000"/>
                    <a:lumOff val="25000"/>
                  </a:sys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微软雅黑" panose="020B0503020204020204" charset="-122"/>
              </a:rPr>
              <a:t>视觉传达设计专业的设计素描，应重视平面性和画面构成的学习，强调创新能力，减少一般意义上的模仿，主动拓宽思路，运用发散思维，打破思维定式，从而创作出让人耳目一新的作品。</a:t>
            </a:r>
            <a:endParaRPr lang="zh-CN" altLang="en-US" sz="1400" dirty="0">
              <a:solidFill>
                <a:sysClr val="windowText" lastClr="000000">
                  <a:lumMod val="75000"/>
                  <a:lumOff val="25000"/>
                </a:sys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 rot="10800000">
            <a:off x="8255" y="553567"/>
            <a:ext cx="1535620" cy="175334"/>
            <a:chOff x="5444484" y="3443844"/>
            <a:chExt cx="1455995" cy="166252"/>
          </a:xfrm>
        </p:grpSpPr>
        <p:sp>
          <p:nvSpPr>
            <p:cNvPr id="14" name="任意多边形 13"/>
            <p:cNvSpPr/>
            <p:nvPr/>
          </p:nvSpPr>
          <p:spPr>
            <a:xfrm flipV="1">
              <a:off x="5545778" y="3443844"/>
              <a:ext cx="1354701" cy="81975"/>
            </a:xfrm>
            <a:custGeom>
              <a:avLst/>
              <a:gdLst>
                <a:gd name="connsiteX0" fmla="*/ 0 w 7267699"/>
                <a:gd name="connsiteY0" fmla="*/ 0 h 0"/>
                <a:gd name="connsiteX1" fmla="*/ 7267699 w 7267699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67699">
                  <a:moveTo>
                    <a:pt x="0" y="0"/>
                  </a:moveTo>
                  <a:lnTo>
                    <a:pt x="7267699" y="0"/>
                  </a:ln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5444484" y="3443844"/>
              <a:ext cx="166252" cy="1662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543685" y="332105"/>
            <a:ext cx="5018405" cy="617855"/>
          </a:xfrm>
          <a:prstGeom prst="rect">
            <a:avLst/>
          </a:prstGeom>
        </p:spPr>
        <p:txBody>
          <a:bodyPr wrap="square" lIns="96433" tIns="48216" rIns="96433" bIns="48216">
            <a:spAutoFit/>
          </a:bodyPr>
          <a:p>
            <a:pPr algn="l"/>
            <a:r>
              <a:rPr lang="zh-CN" altLang="en-US" sz="3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设计素描与视觉传达设计</a:t>
            </a:r>
            <a:endParaRPr lang="en-US" sz="2400" b="1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365" y="332385"/>
            <a:ext cx="688782" cy="617718"/>
            <a:chOff x="453311" y="179092"/>
            <a:chExt cx="653067" cy="585720"/>
          </a:xfrm>
          <a:solidFill>
            <a:schemeClr val="accent1"/>
          </a:solidFill>
        </p:grpSpPr>
        <p:sp>
          <p:nvSpPr>
            <p:cNvPr id="18" name="矩形 17"/>
            <p:cNvSpPr/>
            <p:nvPr/>
          </p:nvSpPr>
          <p:spPr>
            <a:xfrm>
              <a:off x="577234" y="235668"/>
              <a:ext cx="529144" cy="529144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453311" y="179092"/>
              <a:ext cx="579380" cy="52530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p>
              <a:r>
                <a:rPr lang="en-US" altLang="zh-CN" sz="30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3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660400" y="3511550"/>
            <a:ext cx="2586355" cy="36004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p>
            <a:pPr algn="ctr"/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插画 陆欣瑶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61035" y="6718935"/>
            <a:ext cx="2586355" cy="36004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p>
            <a:pPr algn="ctr"/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招贴 张军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541395" y="1558925"/>
            <a:ext cx="5474970" cy="36004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p>
            <a:pPr algn="ctr"/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平面设计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767455" y="7730490"/>
            <a:ext cx="2654935" cy="36004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p>
            <a:pPr algn="ctr"/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工业设计——椅子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34500" y="6626860"/>
            <a:ext cx="2794635" cy="36004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p>
            <a:pPr algn="ctr"/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海报 张军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</p:sld>
</file>

<file path=ppt/tags/tag1.xml><?xml version="1.0" encoding="utf-8"?>
<p:tagLst xmlns:p="http://schemas.openxmlformats.org/presentationml/2006/main">
  <p:tag name="KSO_WM_TEMPLATE_CATEGORY" val="diagram"/>
  <p:tag name="KSO_WM_TEMPLATE_INDEX" val="20171241"/>
  <p:tag name="KSO_WM_TAG_VERSION" val="1.0"/>
  <p:tag name="KSO_WM_BEAUTIFY_FLAG" val="#wm#"/>
  <p:tag name="KSO_WM_UNIT_ID" val="diagram20171241_4*l_h_i*1_5_1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10.xml><?xml version="1.0" encoding="utf-8"?>
<p:tagLst xmlns:p="http://schemas.openxmlformats.org/presentationml/2006/main">
  <p:tag name="KSO_WM_TEMPLATE_CATEGORY" val="diagram"/>
  <p:tag name="KSO_WM_TEMPLATE_INDEX" val="20171241"/>
  <p:tag name="KSO_WM_TAG_VERSION" val="1.0"/>
  <p:tag name="KSO_WM_BEAUTIFY_FLAG" val="#wm#"/>
  <p:tag name="KSO_WM_UNIT_ID" val="diagram20171241_4*l_h_i*1_1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FILL_FORE_SCHEMECOLOR_INDEX" val="14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11.xml><?xml version="1.0" encoding="utf-8"?>
<p:tagLst xmlns:p="http://schemas.openxmlformats.org/presentationml/2006/main">
  <p:tag name="KSO_WM_TEMPLATE_CATEGORY" val="diagram"/>
  <p:tag name="KSO_WM_TEMPLATE_INDEX" val="20171241"/>
  <p:tag name="KSO_WM_TAG_VERSION" val="1.0"/>
  <p:tag name="KSO_WM_BEAUTIFY_FLAG" val="#wm#"/>
  <p:tag name="MH" val="20150921115827"/>
  <p:tag name="MH_LIBRARY" val="GRAPHIC"/>
  <p:tag name="MH_TYPE" val="Text"/>
  <p:tag name="MH_ORDER" val="1"/>
  <p:tag name="KSO_WM_UNIT_LAYERLEVEL" val="1_1_1"/>
  <p:tag name="KSO_WM_UNIT_HIGHLIGHT" val="0"/>
  <p:tag name="KSO_WM_UNIT_COMPATIBLE" val="0"/>
  <p:tag name="KSO_WM_UNIT_ID" val="diagram20171241_4*l_h_f*1_2_1"/>
  <p:tag name="KSO_WM_UNIT_DIAGRAM_ISNUMVISUAL" val="0"/>
  <p:tag name="KSO_WM_UNIT_DIAGRAM_ISREFERUNIT" val="0"/>
  <p:tag name="KSO_WM_UNIT_NOCLEAR" val="0"/>
  <p:tag name="KSO_WM_UNIT_VALUE" val="45"/>
  <p:tag name="KSO_WM_DIAGRAM_GROUP_CODE" val="l1-1"/>
  <p:tag name="KSO_WM_UNIT_TYPE" val="l_h_f"/>
  <p:tag name="KSO_WM_UNIT_INDEX" val="1_2_1"/>
  <p:tag name="KSO_WM_UNIT_PRESET_TEXT" val="单击此处添加文本具体内容，简明扼要的阐述您的观点。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12.xml><?xml version="1.0" encoding="utf-8"?>
<p:tagLst xmlns:p="http://schemas.openxmlformats.org/presentationml/2006/main">
  <p:tag name="KSO_WM_TEMPLATE_CATEGORY" val="diagram"/>
  <p:tag name="KSO_WM_TEMPLATE_INDEX" val="20171241"/>
  <p:tag name="KSO_WM_TAG_VERSION" val="1.0"/>
  <p:tag name="KSO_WM_BEAUTIFY_FLAG" val="#wm#"/>
  <p:tag name="MH" val="20150921115827"/>
  <p:tag name="MH_LIBRARY" val="GRAPHIC"/>
  <p:tag name="MH_TYPE" val="Text"/>
  <p:tag name="MH_ORDER" val="1"/>
  <p:tag name="KSO_WM_UNIT_LAYERLEVEL" val="1_1_1"/>
  <p:tag name="KSO_WM_UNIT_HIGHLIGHT" val="0"/>
  <p:tag name="KSO_WM_UNIT_COMPATIBLE" val="0"/>
  <p:tag name="KSO_WM_UNIT_ID" val="diagram20171241_4*l_h_f*1_1_1"/>
  <p:tag name="KSO_WM_UNIT_DIAGRAM_ISNUMVISUAL" val="0"/>
  <p:tag name="KSO_WM_UNIT_DIAGRAM_ISREFERUNIT" val="0"/>
  <p:tag name="KSO_WM_UNIT_NOCLEAR" val="0"/>
  <p:tag name="KSO_WM_UNIT_VALUE" val="45"/>
  <p:tag name="KSO_WM_DIAGRAM_GROUP_CODE" val="l1-1"/>
  <p:tag name="KSO_WM_UNIT_TYPE" val="l_h_f"/>
  <p:tag name="KSO_WM_UNIT_INDEX" val="1_1_1"/>
  <p:tag name="KSO_WM_UNIT_PRESET_TEXT" val="单击此处添加文本具体内容，简明扼要的阐述您的观点。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13.xml><?xml version="1.0" encoding="utf-8"?>
<p:tagLst xmlns:p="http://schemas.openxmlformats.org/presentationml/2006/main">
  <p:tag name="KSO_WM_TEMPLATE_CATEGORY" val="diagram"/>
  <p:tag name="KSO_WM_TEMPLATE_INDEX" val="20171241"/>
  <p:tag name="KSO_WM_TAG_VERSION" val="1.0"/>
  <p:tag name="KSO_WM_BEAUTIFY_FLAG" val="#wm#"/>
  <p:tag name="KSO_WM_UNIT_ID" val="diagram20171241_4*l_h_i*1_3_1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14.xml><?xml version="1.0" encoding="utf-8"?>
<p:tagLst xmlns:p="http://schemas.openxmlformats.org/presentationml/2006/main">
  <p:tag name="KSO_WM_TEMPLATE_CATEGORY" val="diagram"/>
  <p:tag name="KSO_WM_TEMPLATE_INDEX" val="20171241"/>
  <p:tag name="KSO_WM_TAG_VERSION" val="1.0"/>
  <p:tag name="KSO_WM_BEAUTIFY_FLAG" val="#wm#"/>
  <p:tag name="MH" val="20150921115827"/>
  <p:tag name="MH_LIBRARY" val="GRAPHIC"/>
  <p:tag name="MH_TYPE" val="Text"/>
  <p:tag name="MH_ORDER" val="1"/>
  <p:tag name="KSO_WM_UNIT_LAYERLEVEL" val="1_1_1"/>
  <p:tag name="KSO_WM_UNIT_HIGHLIGHT" val="0"/>
  <p:tag name="KSO_WM_UNIT_COMPATIBLE" val="0"/>
  <p:tag name="KSO_WM_UNIT_ID" val="diagram20171241_4*l_h_f*1_3_1"/>
  <p:tag name="KSO_WM_UNIT_DIAGRAM_ISNUMVISUAL" val="0"/>
  <p:tag name="KSO_WM_UNIT_DIAGRAM_ISREFERUNIT" val="0"/>
  <p:tag name="KSO_WM_UNIT_NOCLEAR" val="0"/>
  <p:tag name="KSO_WM_UNIT_VALUE" val="45"/>
  <p:tag name="KSO_WM_DIAGRAM_GROUP_CODE" val="l1-1"/>
  <p:tag name="KSO_WM_UNIT_TYPE" val="l_h_f"/>
  <p:tag name="KSO_WM_UNIT_INDEX" val="1_3_1"/>
  <p:tag name="KSO_WM_UNIT_PRESET_TEXT" val="单击此处添加文本具体内容，简明扼要的阐述您的观点。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UNIT_ID" val="diagram20171241_4*l_h_i*1_3_2"/>
  <p:tag name="KSO_WM_TEMPLATE_CATEGORY" val="diagram"/>
  <p:tag name="KSO_WM_TEMPLATE_INDEX" val="20171241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DIAGRAM_GROUP_CODE" val="l1-1"/>
  <p:tag name="KSO_WM_UNIT_TYPE" val="l_h_i"/>
  <p:tag name="KSO_WM_UNIT_INDEX" val="1_3_2"/>
  <p:tag name="KSO_WM_UNIT_FILL_FORE_SCHEMECOLOR_INDEX" val="14"/>
  <p:tag name="KSO_WM_UNIT_FILL_TYPE" val="1"/>
  <p:tag name="KSO_WM_UNIT_USESOURCEFORMAT_APPLY" val="1"/>
  <p:tag name="KSO_WM_UNIT_DIAGRAM_SCHEMECOLOR_ID" val="0"/>
</p:tagLst>
</file>

<file path=ppt/tags/tag16.xml><?xml version="1.0" encoding="utf-8"?>
<p:tagLst xmlns:p="http://schemas.openxmlformats.org/presentationml/2006/main">
  <p:tag name="KSO_WM_TEMPLATE_CATEGORY" val="diagram"/>
  <p:tag name="KSO_WM_TEMPLATE_INDEX" val="20171241"/>
  <p:tag name="KSO_WM_TAG_VERSION" val="1.0"/>
  <p:tag name="KSO_WM_BEAUTIFY_FLAG" val="#wm#"/>
  <p:tag name="KSO_WM_UNIT_ID" val="diagram20171241_4*l_h_i*1_3_3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FILL_FORE_SCHEMECOLOR_INDEX" val="14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17.xml><?xml version="1.0" encoding="utf-8"?>
<p:tagLst xmlns:p="http://schemas.openxmlformats.org/presentationml/2006/main">
  <p:tag name="KSO_WM_TEMPLATE_CATEGORY" val="diagram"/>
  <p:tag name="KSO_WM_TEMPLATE_INDEX" val="20171241"/>
  <p:tag name="KSO_WM_TAG_VERSION" val="1.0"/>
  <p:tag name="KSO_WM_BEAUTIFY_FLAG" val="#wm#"/>
  <p:tag name="KSO_WM_UNIT_ID" val="diagram20171241_4*l_h_i*1_3_4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FILL_FORE_SCHEMECOLOR_INDEX" val="14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18.xml><?xml version="1.0" encoding="utf-8"?>
<p:tagLst xmlns:p="http://schemas.openxmlformats.org/presentationml/2006/main">
  <p:tag name="KSO_WM_TAG_VERSION" val="1.0"/>
  <p:tag name="KSO_WM_SLIDE_ITEM_CNT" val="5"/>
  <p:tag name="KSO_WM_SLIDE_LAYOUT" val="a_l"/>
  <p:tag name="KSO_WM_SLIDE_LAYOUT_CNT" val="1_1"/>
  <p:tag name="KSO_WM_SLIDE_TYPE" val="text"/>
  <p:tag name="KSO_WM_BEAUTIFY_FLAG" val="#wm#"/>
  <p:tag name="KSO_WM_SLIDE_POSITION" val="105.55*150.35"/>
  <p:tag name="KSO_WM_SLIDE_SIZE" val="748.2*280"/>
  <p:tag name="KSO_WM_TEMPLATE_CATEGORY" val="diagram"/>
  <p:tag name="KSO_WM_TEMPLATE_INDEX" val="20171241"/>
  <p:tag name="KSO_WM_SLIDE_ID" val="diagram20171241_4"/>
  <p:tag name="KSO_WM_SLIDE_INDEX" val="4"/>
  <p:tag name="KSO_WM_SLIDE_SUBTYPE" val="diag"/>
  <p:tag name="KSO_WM_TEMPLATE_SUBCATEGORY" val="0"/>
  <p:tag name="KSO_WM_DIAGRAM_GROUP_CODE" val="l1-1"/>
  <p:tag name="KSO_WM_SLIDE_DIAGTYPE" val="l"/>
</p:tagLst>
</file>

<file path=ppt/tags/tag19.xml><?xml version="1.0" encoding="utf-8"?>
<p:tagLst xmlns:p="http://schemas.openxmlformats.org/presentationml/2006/main">
  <p:tag name="KSO_WM_SLIDE_ITEM_CNT" val="3"/>
</p:tagLst>
</file>

<file path=ppt/tags/tag2.xml><?xml version="1.0" encoding="utf-8"?>
<p:tagLst xmlns:p="http://schemas.openxmlformats.org/presentationml/2006/main">
  <p:tag name="KSO_WM_TEMPLATE_CATEGORY" val="diagram"/>
  <p:tag name="KSO_WM_TEMPLATE_INDEX" val="20171241"/>
  <p:tag name="KSO_WM_TAG_VERSION" val="1.0"/>
  <p:tag name="KSO_WM_BEAUTIFY_FLAG" val="#wm#"/>
  <p:tag name="KSO_WM_UNIT_ID" val="diagram20171241_4*l_h_i*1_5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5_2"/>
  <p:tag name="KSO_WM_UNIT_FILL_FORE_SCHEMECOLOR_INDEX" val="14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20.xml><?xml version="1.0" encoding="utf-8"?>
<p:tagLst xmlns:p="http://schemas.openxmlformats.org/presentationml/2006/main">
  <p:tag name="KSO_WM_UNIT_PRESET_TEXT" val="点击输入正文"/>
  <p:tag name="KSO_WM_UNIT_NOCLEAR" val="0"/>
  <p:tag name="KSO_WM_UNIT_SHOW_EDIT_AREA_INDICATION" val="1"/>
  <p:tag name="KSO_WM_UNIT_VALUE" val="7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1060_1*f*1"/>
  <p:tag name="KSO_WM_TEMPLATE_CATEGORY" val="diagram"/>
  <p:tag name="KSO_WM_TEMPLATE_INDEX" val="20201060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SLIDE_ID" val="diagram20201060_1"/>
  <p:tag name="KSO_WM_TEMPLATE_SUBCATEGORY" val="0"/>
  <p:tag name="KSO_WM_SLIDE_TYPE" val="text"/>
  <p:tag name="KSO_WM_SLIDE_SUBTYPE" val="picTxt"/>
  <p:tag name="KSO_WM_SLIDE_ITEM_CNT" val="0"/>
  <p:tag name="KSO_WM_SLIDE_INDEX" val="1"/>
  <p:tag name="KSO_WM_UNIT_SHOW_EDIT_AREA_INDICATION" val="1"/>
  <p:tag name="KSO_WM_SLIDE_SIZE" val="868*372"/>
  <p:tag name="KSO_WM_SLIDE_POSITION" val="44*82"/>
  <p:tag name="KSO_WM_TAG_VERSION" val="1.0"/>
  <p:tag name="KSO_WM_BEAUTIFY_FLAG" val="#wm#"/>
  <p:tag name="KSO_WM_TEMPLATE_CATEGORY" val="diagram"/>
  <p:tag name="KSO_WM_TEMPLATE_INDEX" val="20201060"/>
  <p:tag name="KSO_WM_SLIDE_LAYOUT" val="a_d_f"/>
  <p:tag name="KSO_WM_SLIDE_LAYOUT_CNT" val="1_5_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1089_1*i*1"/>
  <p:tag name="KSO_WM_TEMPLATE_CATEGORY" val="diagram"/>
  <p:tag name="KSO_WM_TEMPLATE_INDEX" val="20201089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PRESET_TEXT" val="点击输入正文"/>
  <p:tag name="KSO_WM_UNIT_NOCLEAR" val="0"/>
  <p:tag name="KSO_WM_UNIT_VALUE" val="42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1089_1*f*1"/>
  <p:tag name="KSO_WM_TEMPLATE_CATEGORY" val="diagram"/>
  <p:tag name="KSO_WM_TEMPLATE_INDEX" val="20201089"/>
  <p:tag name="KSO_WM_UNIT_LAYERLEVEL" val="1"/>
  <p:tag name="KSO_WM_TAG_VERSION" val="1.0"/>
  <p:tag name="KSO_WM_BEAUTIFY_FLAG" val="#wm#"/>
  <p:tag name="KSO_WM_UNIT_SHOW_EDIT_AREA_INDICATION" val="1"/>
</p:tagLst>
</file>

<file path=ppt/tags/tag24.xml><?xml version="1.0" encoding="utf-8"?>
<p:tagLst xmlns:p="http://schemas.openxmlformats.org/presentationml/2006/main">
  <p:tag name="KSO_WM_SLIDE_ID" val="diagram20201089_1"/>
  <p:tag name="KSO_WM_TEMPLATE_SUBCATEGORY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1089"/>
  <p:tag name="KSO_WM_SLIDE_LAYOUT" val="a_d_f"/>
  <p:tag name="KSO_WM_SLIDE_LAYOUT_CNT" val="1_3_1"/>
  <p:tag name="KSO_WM_SLIDE_TYPE" val="text"/>
  <p:tag name="KSO_WM_SLIDE_SUBTYPE" val="picTxt"/>
  <p:tag name="KSO_WM_SLIDE_SIZE" val="960*417"/>
  <p:tag name="KSO_WM_SLIDE_POSITION" val="0*39"/>
  <p:tag name="KSO_WM_UNIT_SHOW_EDIT_AREA_INDICATION" val="1"/>
</p:tagLst>
</file>

<file path=ppt/tags/tag25.xml><?xml version="1.0" encoding="utf-8"?>
<p:tagLst xmlns:p="http://schemas.openxmlformats.org/presentationml/2006/main">
  <p:tag name="KSO_WM_SLIDE_ID" val="diagram20201560_1"/>
  <p:tag name="KSO_WM_TEMPLATE_SUBCATEGORY" val="0"/>
  <p:tag name="KSO_WM_SLIDE_TYPE" val="text"/>
  <p:tag name="KSO_WM_SLIDE_SUBTYPE" val="picTxt"/>
  <p:tag name="KSO_WM_SLIDE_ITEM_CNT" val="0"/>
  <p:tag name="KSO_WM_SLIDE_INDEX" val="1"/>
  <p:tag name="KSO_WM_UNIT_SHOW_EDIT_AREA_INDICATION" val="1"/>
  <p:tag name="KSO_WM_SLIDE_SIZE" val="868*454"/>
  <p:tag name="KSO_WM_SLIDE_POSITION" val="43*38"/>
  <p:tag name="KSO_WM_TAG_VERSION" val="1.0"/>
  <p:tag name="KSO_WM_BEAUTIFY_FLAG" val="#wm#"/>
  <p:tag name="KSO_WM_TEMPLATE_CATEGORY" val="diagram"/>
  <p:tag name="KSO_WM_TEMPLATE_INDEX" val="20201560"/>
  <p:tag name="KSO_WM_SLIDE_LAYOUT" val="d_f"/>
  <p:tag name="KSO_WM_SLIDE_LAYOUT_CNT" val="4_1"/>
</p:tagLst>
</file>

<file path=ppt/tags/tag26.xml><?xml version="1.0" encoding="utf-8"?>
<p:tagLst xmlns:p="http://schemas.openxmlformats.org/presentationml/2006/main">
  <p:tag name="KSO_WM_UNIT_VALUE" val="1354*718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2"/>
  <p:tag name="KSO_WM_UNIT_ID" val="diagram20201565_1*d*2"/>
  <p:tag name="KSO_WM_TEMPLATE_CATEGORY" val="diagram"/>
  <p:tag name="KSO_WM_TEMPLATE_INDEX" val="20201565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SLIDE_ID" val="diagram20201565_1"/>
  <p:tag name="KSO_WM_TEMPLATE_SUBCATEGORY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1565"/>
  <p:tag name="KSO_WM_SLIDE_LAYOUT" val="d"/>
  <p:tag name="KSO_WM_SLIDE_LAYOUT_CNT" val="4"/>
  <p:tag name="KSO_WM_SLIDE_TYPE" val="text"/>
  <p:tag name="KSO_WM_SLIDE_SUBTYPE" val="picTxt"/>
  <p:tag name="KSO_WM_SLIDE_SIZE" val="886*454"/>
  <p:tag name="KSO_WM_SLIDE_POSITION" val="37*38"/>
</p:tagLst>
</file>

<file path=ppt/tags/tag28.xml><?xml version="1.0" encoding="utf-8"?>
<p:tagLst xmlns:p="http://schemas.openxmlformats.org/presentationml/2006/main">
  <p:tag name="KSO_WM_UNIT_PRESET_TEXT" val="单击此处添加文本具体内容，简明扼要的阐述您的观点。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f"/>
  <p:tag name="KSO_WM_UNIT_INDEX" val="1"/>
  <p:tag name="KSO_WM_UNIT_ID" val="diagram20200119_4*f*1"/>
  <p:tag name="KSO_WM_TEMPLATE_CATEGORY" val="diagram"/>
  <p:tag name="KSO_WM_TEMPLATE_INDEX" val="20200119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0199033_4*m_h_i*1_1_3"/>
  <p:tag name="KSO_WM_TEMPLATE_CATEGORY" val="diagram"/>
  <p:tag name="KSO_WM_TEMPLATE_INDEX" val="20199033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USESOURCEFORMAT_APPLY" val="1"/>
</p:tagLst>
</file>

<file path=ppt/tags/tag3.xml><?xml version="1.0" encoding="utf-8"?>
<p:tagLst xmlns:p="http://schemas.openxmlformats.org/presentationml/2006/main">
  <p:tag name="KSO_WM_TEMPLATE_CATEGORY" val="diagram"/>
  <p:tag name="KSO_WM_TEMPLATE_INDEX" val="20171241"/>
  <p:tag name="KSO_WM_TAG_VERSION" val="1.0"/>
  <p:tag name="KSO_WM_BEAUTIFY_FLAG" val="#wm#"/>
  <p:tag name="MH" val="20150921115827"/>
  <p:tag name="MH_LIBRARY" val="GRAPHIC"/>
  <p:tag name="MH_TYPE" val="Text"/>
  <p:tag name="MH_ORDER" val="1"/>
  <p:tag name="KSO_WM_UNIT_LAYERLEVEL" val="1_1_1"/>
  <p:tag name="KSO_WM_UNIT_HIGHLIGHT" val="0"/>
  <p:tag name="KSO_WM_UNIT_COMPATIBLE" val="0"/>
  <p:tag name="KSO_WM_UNIT_ID" val="diagram20171241_4*l_h_f*1_5_1"/>
  <p:tag name="KSO_WM_UNIT_DIAGRAM_ISNUMVISUAL" val="0"/>
  <p:tag name="KSO_WM_UNIT_DIAGRAM_ISREFERUNIT" val="0"/>
  <p:tag name="KSO_WM_UNIT_NOCLEAR" val="0"/>
  <p:tag name="KSO_WM_UNIT_VALUE" val="45"/>
  <p:tag name="KSO_WM_DIAGRAM_GROUP_CODE" val="l1-1"/>
  <p:tag name="KSO_WM_UNIT_TYPE" val="l_h_f"/>
  <p:tag name="KSO_WM_UNIT_INDEX" val="1_5_1"/>
  <p:tag name="KSO_WM_UNIT_PRESET_TEXT" val="单击此处添加文本具体内容，简明扼要的阐述您的观点。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20199033_4*m_h_i*1_1_2"/>
  <p:tag name="KSO_WM_TEMPLATE_CATEGORY" val="diagram"/>
  <p:tag name="KSO_WM_TEMPLATE_INDEX" val="20199033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USESOURCEFORMAT_APPLY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20199033_4*m_h_i*1_2_3"/>
  <p:tag name="KSO_WM_TEMPLATE_CATEGORY" val="diagram"/>
  <p:tag name="KSO_WM_TEMPLATE_INDEX" val="20199033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USESOURCEFORMAT_APPLY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199033_4*m_h_i*1_2_2"/>
  <p:tag name="KSO_WM_TEMPLATE_CATEGORY" val="diagram"/>
  <p:tag name="KSO_WM_TEMPLATE_INDEX" val="20199033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USESOURCEFORMAT_APPLY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3"/>
  <p:tag name="KSO_WM_UNIT_ID" val="diagram20199033_4*m_h_i*1_3_3"/>
  <p:tag name="KSO_WM_TEMPLATE_CATEGORY" val="diagram"/>
  <p:tag name="KSO_WM_TEMPLATE_INDEX" val="20199033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USESOURCEFORMAT_APPLY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"/>
  <p:tag name="KSO_WM_UNIT_ID" val="diagram20199033_4*m_h_i*1_3_2"/>
  <p:tag name="KSO_WM_TEMPLATE_CATEGORY" val="diagram"/>
  <p:tag name="KSO_WM_TEMPLATE_INDEX" val="20199033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USESOURCEFORMAT_APPLY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199033_4*m_h_i*1_1_1"/>
  <p:tag name="KSO_WM_TEMPLATE_CATEGORY" val="diagram"/>
  <p:tag name="KSO_WM_TEMPLATE_INDEX" val="2019903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3"/>
  <p:tag name="KSO_WM_UNIT_ID" val="diagram20199033_4*m_h_i*1_4_3"/>
  <p:tag name="KSO_WM_TEMPLATE_CATEGORY" val="diagram"/>
  <p:tag name="KSO_WM_TEMPLATE_INDEX" val="20199033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USESOURCEFORMAT_APPLY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2"/>
  <p:tag name="KSO_WM_UNIT_ID" val="diagram20199033_4*m_h_i*1_4_2"/>
  <p:tag name="KSO_WM_TEMPLATE_CATEGORY" val="diagram"/>
  <p:tag name="KSO_WM_TEMPLATE_INDEX" val="20199033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USESOURCEFORMAT_APPLY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5_3"/>
  <p:tag name="KSO_WM_UNIT_ID" val="diagram20199033_4*m_h_i*1_5_3"/>
  <p:tag name="KSO_WM_TEMPLATE_CATEGORY" val="diagram"/>
  <p:tag name="KSO_WM_TEMPLATE_INDEX" val="20199033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USESOURCEFORMAT_APPLY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5_2"/>
  <p:tag name="KSO_WM_UNIT_ID" val="diagram20199033_4*m_h_i*1_5_2"/>
  <p:tag name="KSO_WM_TEMPLATE_CATEGORY" val="diagram"/>
  <p:tag name="KSO_WM_TEMPLATE_INDEX" val="20199033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USESOURCEFORMAT_APPLY" val="1"/>
</p:tagLst>
</file>

<file path=ppt/tags/tag4.xml><?xml version="1.0" encoding="utf-8"?>
<p:tagLst xmlns:p="http://schemas.openxmlformats.org/presentationml/2006/main">
  <p:tag name="KSO_WM_TEMPLATE_CATEGORY" val="diagram"/>
  <p:tag name="KSO_WM_TEMPLATE_INDEX" val="20171241"/>
  <p:tag name="KSO_WM_TAG_VERSION" val="1.0"/>
  <p:tag name="KSO_WM_BEAUTIFY_FLAG" val="#wm#"/>
  <p:tag name="KSO_WM_UNIT_ID" val="diagram20171241_4*l_h_i*1_4_1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199033_4*m_h_i*1_2_1"/>
  <p:tag name="KSO_WM_TEMPLATE_CATEGORY" val="diagram"/>
  <p:tag name="KSO_WM_TEMPLATE_INDEX" val="2019903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20199033_4*m_h_i*1_3_1"/>
  <p:tag name="KSO_WM_TEMPLATE_CATEGORY" val="diagram"/>
  <p:tag name="KSO_WM_TEMPLATE_INDEX" val="2019903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1"/>
  <p:tag name="KSO_WM_UNIT_ID" val="diagram20199033_4*m_h_i*1_4_1"/>
  <p:tag name="KSO_WM_TEMPLATE_CATEGORY" val="diagram"/>
  <p:tag name="KSO_WM_TEMPLATE_INDEX" val="2019903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5_1"/>
  <p:tag name="KSO_WM_UNIT_ID" val="diagram20199033_4*m_h_i*1_5_1"/>
  <p:tag name="KSO_WM_TEMPLATE_CATEGORY" val="diagram"/>
  <p:tag name="KSO_WM_TEMPLATE_INDEX" val="20199033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USESOURCEFORMAT_APPLY" val="1"/>
</p:tagLst>
</file>

<file path=ppt/tags/tag4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1_1"/>
  <p:tag name="KSO_WM_UNIT_ID" val="diagram20199033_4*m_h_a*1_1_1"/>
  <p:tag name="KSO_WM_TEMPLATE_CATEGORY" val="diagram"/>
  <p:tag name="KSO_WM_TEMPLATE_INDEX" val="20199033"/>
  <p:tag name="KSO_WM_UNIT_LAYERLEVEL" val="1_1_1"/>
  <p:tag name="KSO_WM_TAG_VERSION" val="1.0"/>
  <p:tag name="KSO_WM_BEAUTIFY_FLAG" val="#wm#"/>
  <p:tag name="KSO_WM_UNIT_PRESET_TEXT" val="添加标题"/>
  <p:tag name="KSO_WM_UNIT_VALUE" val="6"/>
  <p:tag name="KSO_WM_UNIT_TEXT_FILL_FORE_SCHEMECOLOR_INDEX" val="13"/>
  <p:tag name="KSO_WM_UNIT_TEXT_FILL_TYPE" val="1"/>
  <p:tag name="KSO_WM_UNIT_USESOURCEFORMAT_APPLY" val="1"/>
</p:tagLst>
</file>

<file path=ppt/tags/tag45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2_1"/>
  <p:tag name="KSO_WM_UNIT_ID" val="diagram20199033_4*m_h_a*1_2_1"/>
  <p:tag name="KSO_WM_TEMPLATE_CATEGORY" val="diagram"/>
  <p:tag name="KSO_WM_TEMPLATE_INDEX" val="20199033"/>
  <p:tag name="KSO_WM_UNIT_LAYERLEVEL" val="1_1_1"/>
  <p:tag name="KSO_WM_TAG_VERSION" val="1.0"/>
  <p:tag name="KSO_WM_BEAUTIFY_FLAG" val="#wm#"/>
  <p:tag name="KSO_WM_UNIT_PRESET_TEXT" val="添加标题"/>
  <p:tag name="KSO_WM_UNIT_VALUE" val="6"/>
  <p:tag name="KSO_WM_UNIT_TEXT_FILL_FORE_SCHEMECOLOR_INDEX" val="13"/>
  <p:tag name="KSO_WM_UNIT_TEXT_FILL_TYPE" val="1"/>
  <p:tag name="KSO_WM_UNIT_USESOURCEFORMAT_APPLY" val="1"/>
</p:tagLst>
</file>

<file path=ppt/tags/tag46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3_1"/>
  <p:tag name="KSO_WM_UNIT_ID" val="diagram20199033_4*m_h_a*1_3_1"/>
  <p:tag name="KSO_WM_TEMPLATE_CATEGORY" val="diagram"/>
  <p:tag name="KSO_WM_TEMPLATE_INDEX" val="20199033"/>
  <p:tag name="KSO_WM_UNIT_LAYERLEVEL" val="1_1_1"/>
  <p:tag name="KSO_WM_TAG_VERSION" val="1.0"/>
  <p:tag name="KSO_WM_BEAUTIFY_FLAG" val="#wm#"/>
  <p:tag name="KSO_WM_UNIT_PRESET_TEXT" val="添加标题"/>
  <p:tag name="KSO_WM_UNIT_VALUE" val="6"/>
  <p:tag name="KSO_WM_UNIT_TEXT_FILL_FORE_SCHEMECOLOR_INDEX" val="13"/>
  <p:tag name="KSO_WM_UNIT_TEXT_FILL_TYPE" val="1"/>
  <p:tag name="KSO_WM_UNIT_USESOURCEFORMAT_APPLY" val="1"/>
</p:tagLst>
</file>

<file path=ppt/tags/tag47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4_1"/>
  <p:tag name="KSO_WM_UNIT_ID" val="diagram20199033_4*m_h_a*1_4_1"/>
  <p:tag name="KSO_WM_TEMPLATE_CATEGORY" val="diagram"/>
  <p:tag name="KSO_WM_TEMPLATE_INDEX" val="20199033"/>
  <p:tag name="KSO_WM_UNIT_LAYERLEVEL" val="1_1_1"/>
  <p:tag name="KSO_WM_TAG_VERSION" val="1.0"/>
  <p:tag name="KSO_WM_BEAUTIFY_FLAG" val="#wm#"/>
  <p:tag name="KSO_WM_UNIT_PRESET_TEXT" val="添加标题"/>
  <p:tag name="KSO_WM_UNIT_VALUE" val="6"/>
  <p:tag name="KSO_WM_UNIT_TEXT_FILL_FORE_SCHEMECOLOR_INDEX" val="13"/>
  <p:tag name="KSO_WM_UNIT_TEXT_FILL_TYPE" val="1"/>
  <p:tag name="KSO_WM_UNIT_USESOURCEFORMAT_APPLY" val="1"/>
</p:tagLst>
</file>

<file path=ppt/tags/tag48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5_1"/>
  <p:tag name="KSO_WM_UNIT_ID" val="diagram20199033_4*m_h_a*1_5_1"/>
  <p:tag name="KSO_WM_TEMPLATE_CATEGORY" val="diagram"/>
  <p:tag name="KSO_WM_TEMPLATE_INDEX" val="20199033"/>
  <p:tag name="KSO_WM_UNIT_LAYERLEVEL" val="1_1_1"/>
  <p:tag name="KSO_WM_TAG_VERSION" val="1.0"/>
  <p:tag name="KSO_WM_BEAUTIFY_FLAG" val="#wm#"/>
  <p:tag name="KSO_WM_UNIT_PRESET_TEXT" val="添加标题"/>
  <p:tag name="KSO_WM_UNIT_VALUE" val="6"/>
  <p:tag name="KSO_WM_UNIT_TEXT_FILL_FORE_SCHEMECOLOR_INDEX" val="13"/>
  <p:tag name="KSO_WM_UNIT_TEXT_FILL_TYPE" val="1"/>
  <p:tag name="KSO_WM_UNIT_USESOURCEFORMAT_APPLY" val="1"/>
</p:tagLst>
</file>

<file path=ppt/tags/tag49.xml><?xml version="1.0" encoding="utf-8"?>
<p:tagLst xmlns:p="http://schemas.openxmlformats.org/presentationml/2006/main">
  <p:tag name="KSO_WM_SLIDE_ID" val="diagram20200119_4"/>
  <p:tag name="KSO_WM_TEMPLATE_SUBCATEGORY" val="0"/>
  <p:tag name="KSO_WM_SLIDE_TYPE" val="text"/>
  <p:tag name="KSO_WM_SLIDE_SUBTYPE" val="diag"/>
  <p:tag name="KSO_WM_SLIDE_ITEM_CNT" val="5"/>
  <p:tag name="KSO_WM_SLIDE_INDEX" val="4"/>
  <p:tag name="KSO_WM_SLIDE_SIZE" val="881.454*339.429"/>
  <p:tag name="KSO_WM_SLIDE_POSITION" val="40.0001*151.948"/>
  <p:tag name="KSO_WM_DIAGRAM_GROUP_CODE" val="m1-1"/>
  <p:tag name="KSO_WM_SLIDE_DIAGTYPE" val="m"/>
  <p:tag name="KSO_WM_TAG_VERSION" val="1.0"/>
  <p:tag name="KSO_WM_BEAUTIFY_FLAG" val="#wm#"/>
  <p:tag name="KSO_WM_TEMPLATE_CATEGORY" val="diagram"/>
  <p:tag name="KSO_WM_TEMPLATE_INDEX" val="20200119"/>
  <p:tag name="KSO_WM_SLIDE_LAYOUT" val="a_f_m"/>
  <p:tag name="KSO_WM_SLIDE_LAYOUT_CNT" val="1_1_1"/>
</p:tagLst>
</file>

<file path=ppt/tags/tag5.xml><?xml version="1.0" encoding="utf-8"?>
<p:tagLst xmlns:p="http://schemas.openxmlformats.org/presentationml/2006/main">
  <p:tag name="KSO_WM_TEMPLATE_CATEGORY" val="diagram"/>
  <p:tag name="KSO_WM_TEMPLATE_INDEX" val="20171241"/>
  <p:tag name="KSO_WM_TAG_VERSION" val="1.0"/>
  <p:tag name="KSO_WM_BEAUTIFY_FLAG" val="#wm#"/>
  <p:tag name="KSO_WM_UNIT_ID" val="diagram20171241_4*l_h_i*1_4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FILL_FORE_SCHEMECOLOR_INDEX" val="14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603_1*f*1"/>
  <p:tag name="KSO_WM_TEMPLATE_CATEGORY" val="diagram"/>
  <p:tag name="KSO_WM_TEMPLATE_INDEX" val="20201603"/>
  <p:tag name="KSO_WM_UNIT_LAYERLEVEL" val="1"/>
  <p:tag name="KSO_WM_TAG_VERSION" val="1.0"/>
  <p:tag name="KSO_WM_BEAUTIFY_FLAG" val="#wm#"/>
  <p:tag name="KSO_WM_UNIT_PRESET_TEXT" val="点击此处添加正文，文字是您思想的提炼，为了演示发布的良好效果，请言简意赅的阐述您的观点。"/>
  <p:tag name="KSO_WM_UNIT_NOCLEAR" val="0"/>
  <p:tag name="KSO_WM_UNIT_VALUE" val="72"/>
  <p:tag name="KSO_WM_UNIT_TYPE" val="f"/>
  <p:tag name="KSO_WM_UNIT_INDEX" val="1"/>
  <p:tag name="KSO_WM_UNIT_DEFAULT_FONT" val="0;0;0"/>
  <p:tag name="KSO_WM_UNIT_BLOCK" val="0"/>
  <p:tag name="KSO_WM_UNIT_PLACING_PICTURE" val="43635.6336686343"/>
</p:tagLst>
</file>

<file path=ppt/tags/tag51.xml><?xml version="1.0" encoding="utf-8"?>
<p:tagLst xmlns:p="http://schemas.openxmlformats.org/presentationml/2006/main">
  <p:tag name="KSO_WM_SLIDE_ID" val="diagram20201603_1"/>
  <p:tag name="KSO_WM_TEMPLATE_SUBCATEGORY" val="0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1603"/>
  <p:tag name="KSO_WM_SLIDE_TYPE" val="text"/>
  <p:tag name="KSO_WM_SLIDE_SUBTYPE" val="picTxt"/>
  <p:tag name="KSO_WM_SLIDE_SIZE" val="886*469"/>
  <p:tag name="KSO_WM_SLIDE_POSITION" val="37*42"/>
  <p:tag name="KSO_WM_SLIDE_LAYOUT" val="a_d_f"/>
  <p:tag name="KSO_WM_SLIDE_LAYOUT_CNT" val="1_5_1"/>
  <p:tag name="KSO_WM_SLIDE_LAYOUT_INFO" val="{&quot;direction&quot;:0,&quot;horizontalAlign&quot;:-1,&quot;verticalAlign&quot;:-1,&quot;type&quot;:1,&quot;diagramDirection&quot;:0,&quot;canSetOverLayout&quot;:0,&quot;isOverLayout&quot;:0,&quot;backgroundInfo&quot;:[{&quot;type&quot;:&quot;general&quot;,&quot;left&quot;:0.0,&quot;top&quot;:0.0,&quot;right&quot;:0.0,&quot;bottom&quot;:0.0}]}"/>
  <p:tag name="KSO_WM_SLIDE_BACKGROUND" val="[&quot;general&quot;]"/>
  <p:tag name="KSO_WM_SLIDE_RATIO" val="1.777778"/>
</p:tagLst>
</file>

<file path=ppt/tags/tag52.xml><?xml version="1.0" encoding="utf-8"?>
<p:tagLst xmlns:p="http://schemas.openxmlformats.org/presentationml/2006/main">
  <p:tag name="KSO_WM_SLIDE_ITEM_CNT" val="4"/>
</p:tagLst>
</file>

<file path=ppt/tags/tag53.xml><?xml version="1.0" encoding="utf-8"?>
<p:tagLst xmlns:p="http://schemas.openxmlformats.org/presentationml/2006/main">
  <p:tag name="KSO_WM_SLIDE_ID" val="diagram20201061_1"/>
  <p:tag name="KSO_WM_TEMPLATE_SUBCATEGORY" val="0"/>
  <p:tag name="KSO_WM_SLIDE_TYPE" val="text"/>
  <p:tag name="KSO_WM_SLIDE_SUBTYPE" val="picTxt"/>
  <p:tag name="KSO_WM_SLIDE_ITEM_CNT" val="0"/>
  <p:tag name="KSO_WM_SLIDE_INDEX" val="1"/>
  <p:tag name="KSO_WM_UNIT_SHOW_EDIT_AREA_INDICATION" val="1"/>
  <p:tag name="KSO_WM_SLIDE_SIZE" val="900*487"/>
  <p:tag name="KSO_WM_SLIDE_POSITION" val="38*40"/>
  <p:tag name="KSO_WM_TAG_VERSION" val="1.0"/>
  <p:tag name="KSO_WM_BEAUTIFY_FLAG" val="#wm#"/>
  <p:tag name="KSO_WM_TEMPLATE_CATEGORY" val="diagram"/>
  <p:tag name="KSO_WM_TEMPLATE_INDEX" val="20201061"/>
  <p:tag name="KSO_WM_SLIDE_LAYOUT" val="d_f"/>
  <p:tag name="KSO_WM_SLIDE_LAYOUT_CNT" val="10_1"/>
</p:tagLst>
</file>

<file path=ppt/tags/tag54.xml><?xml version="1.0" encoding="utf-8"?>
<p:tagLst xmlns:p="http://schemas.openxmlformats.org/presentationml/2006/main">
  <p:tag name="KSO_WM_UNIT_NOCLEAR" val="0"/>
  <p:tag name="KSO_WM_UNIT_SHOW_EDIT_AREA_INDICATION" val="1"/>
  <p:tag name="KSO_WM_UNIT_HIGHLIGHT" val="0"/>
  <p:tag name="KSO_WM_UNIT_COMPATIBLE" val="0"/>
  <p:tag name="KSO_WM_UNIT_DIAGRAM_ISNUMVISUAL" val="0"/>
  <p:tag name="KSO_WM_UNIT_DIAGRAM_ISREFERUNIT" val="0"/>
  <p:tag name="KSO_WM_UNIT_ID" val="diagram20200437_1*f*1"/>
  <p:tag name="KSO_WM_TEMPLATE_CATEGORY" val="diagram"/>
  <p:tag name="KSO_WM_TEMPLATE_INDEX" val="20200437"/>
  <p:tag name="KSO_WM_UNIT_LAYERLEVEL" val="1"/>
  <p:tag name="KSO_WM_TAG_VERSION" val="1.0"/>
  <p:tag name="KSO_WM_BEAUTIFY_FLAG" val="#wm#"/>
  <p:tag name="KSO_WM_UNIT_DEFAULT_FONT" val="14;20;2"/>
  <p:tag name="KSO_WM_UNIT_BLOCK" val="0"/>
  <p:tag name="KSO_WM_UNIT_PRESET_TEXT" val="点击输入正文"/>
  <p:tag name="KSO_WM_UNIT_VALUE" val="92"/>
  <p:tag name="KSO_WM_UNIT_TYPE" val="f"/>
  <p:tag name="KSO_WM_UNIT_INDEX" val="1"/>
</p:tagLst>
</file>

<file path=ppt/tags/tag55.xml><?xml version="1.0" encoding="utf-8"?>
<p:tagLst xmlns:p="http://schemas.openxmlformats.org/presentationml/2006/main">
  <p:tag name="KSO_WM_SLIDE_ID" val="diagram20200437_1"/>
  <p:tag name="KSO_WM_TEMPLATE_SUBCATEGORY" val="1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0437"/>
  <p:tag name="KSO_WM_SLIDE_LAYOUT" val="d_f"/>
  <p:tag name="KSO_WM_SLIDE_LAYOUT_CNT" val="2_1"/>
  <p:tag name="KSO_WM_SLIDE_TYPE" val="text"/>
  <p:tag name="KSO_WM_SLIDE_SUBTYPE" val="picTxt"/>
  <p:tag name="KSO_WM_SLIDE_SIZE" val="925*540"/>
  <p:tag name="KSO_WM_SLIDE_POSITION" val="0*0"/>
  <p:tag name="KSO_WM_SLIDE_LAYOUT_INFO" val="{&quot;direction&quot;:1,&quot;horizontalAlign&quot;:-1,&quot;verticalAlign&quot;:-1,&quot;type&quot;:1,&quot;diagramDirection&quot;:0,&quot;canSetOverLayout&quot;:0,&quot;isOverLayout&quot;:0,&quot;normalSize&quot;:{&quot;size1&quot;:51.7},&quot;minSize&quot;:{&quot;size1&quot;:35.2},&quot;maxSize&quot;:{&quot;size1&quot;:68.5},&quot;backgroundInfo&quot;:[{&quot;type&quot;:&quot;general&quot;,&quot;left&quot;:0.0,&quot;top&quot;:0.0,&quot;right&quot;:0.0,&quot;bottom&quot;:0.0}],&quot;subLayout&quot;:[{&quot;direction&quot;:0,&quot;horizontalAlign&quot;:0,&quot;verticalAlign&quot;:1,&quot;type&quot;:1,&quot;diagramDirection&quot;:0,&quot;canSetOverLayout&quot;:1,&quot;isOverLayout&quot;:1,&quot;margin&quot;:{&quot;left&quot;:1.213,&quot;top&quot;:1.185,&quot;right&quot;:1.187,&quot;bottom&quot;:1.185},&quot;marginOverLayout&quot;:{&quot;left&quot;:0.0,&quot;top&quot;:0.0,&quot;right&quot;:1.187,&quot;bottom&quot;:0.0}},{&quot;direction&quot;:0,&quot;horizontalAlign&quot;:1,&quot;verticalAlign&quot;:1,&quot;type&quot;:0,&quot;diagramDirection&quot;:0,&quot;canSetOverLayout&quot;:0,&quot;isOverLayout&quot;:0,&quot;normalSize&quot;:{&quot;size1&quot;:70.8},&quot;minSize&quot;:{&quot;size1&quot;:49.4},&quot;maxSize&quot;:{&quot;size1&quot;:79.3},&quot;subLayout&quot;:[{&quot;direction&quot;:0,&quot;horizontalAlign&quot;:0,&quot;verticalAlign&quot;:2,&quot;type&quot;:1,&quot;diagramDirection&quot;:0,&quot;canSetOverLayout&quot;:1,&quot;isOverLayout&quot;:0,&quot;margin&quot;:{&quot;left&quot;:0.026,&quot;top&quot;:1.185,&quot;right&quot;:1.213,&quot;bottom&quot;:1.079}},{&quot;direction&quot;:0,&quot;horizontalAlign&quot;:0,&quot;verticalAlign&quot;:0,&quot;type&quot;:0,&quot;diagramDirection&quot;:0,&quot;canSetOverLayout&quot;:0,&quot;isOverLayout&quot;:0,&quot;margin&quot;:{&quot;left&quot;:0.026,&quot;top&quot;:0.026,&quot;right&quot;:1.213,&quot;bottom&quot;:1.547}}]}]}"/>
  <p:tag name="KSO_WM_SLIDE_CAN_ADD_NAVIGATION" val="1"/>
  <p:tag name="KSO_WM_SLIDE_BACKGROUND" val="[&quot;general&quot;]"/>
  <p:tag name="KSO_WM_SLIDE_RATIO" val="1.777778"/>
  <p:tag name="KSO_WM_UNIT_SHOW_EDIT_AREA_INDICATION" val="1"/>
  <p:tag name="KSO_WM_TEMPLATE_MASTER_TYPE" val="0"/>
  <p:tag name="KSO_WM_TEMPLATE_COLOR_TYPE" val="0"/>
</p:tagLst>
</file>

<file path=ppt/tags/tag6.xml><?xml version="1.0" encoding="utf-8"?>
<p:tagLst xmlns:p="http://schemas.openxmlformats.org/presentationml/2006/main">
  <p:tag name="KSO_WM_TEMPLATE_CATEGORY" val="diagram"/>
  <p:tag name="KSO_WM_TEMPLATE_INDEX" val="20171241"/>
  <p:tag name="KSO_WM_TAG_VERSION" val="1.0"/>
  <p:tag name="KSO_WM_BEAUTIFY_FLAG" val="#wm#"/>
  <p:tag name="MH" val="20150921115827"/>
  <p:tag name="MH_LIBRARY" val="GRAPHIC"/>
  <p:tag name="MH_TYPE" val="Text"/>
  <p:tag name="MH_ORDER" val="1"/>
  <p:tag name="KSO_WM_UNIT_LAYERLEVEL" val="1_1_1"/>
  <p:tag name="KSO_WM_UNIT_HIGHLIGHT" val="0"/>
  <p:tag name="KSO_WM_UNIT_COMPATIBLE" val="0"/>
  <p:tag name="KSO_WM_UNIT_ID" val="diagram20171241_4*l_h_f*1_4_1"/>
  <p:tag name="KSO_WM_UNIT_DIAGRAM_ISNUMVISUAL" val="0"/>
  <p:tag name="KSO_WM_UNIT_DIAGRAM_ISREFERUNIT" val="0"/>
  <p:tag name="KSO_WM_UNIT_NOCLEAR" val="0"/>
  <p:tag name="KSO_WM_UNIT_VALUE" val="45"/>
  <p:tag name="KSO_WM_DIAGRAM_GROUP_CODE" val="l1-1"/>
  <p:tag name="KSO_WM_UNIT_TYPE" val="l_h_f"/>
  <p:tag name="KSO_WM_UNIT_INDEX" val="1_4_1"/>
  <p:tag name="KSO_WM_UNIT_PRESET_TEXT" val="单击此处添加文本具体内容，简明扼要的阐述您的观点。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7.xml><?xml version="1.0" encoding="utf-8"?>
<p:tagLst xmlns:p="http://schemas.openxmlformats.org/presentationml/2006/main">
  <p:tag name="KSO_WM_TEMPLATE_CATEGORY" val="diagram"/>
  <p:tag name="KSO_WM_TEMPLATE_INDEX" val="20171241"/>
  <p:tag name="KSO_WM_TAG_VERSION" val="1.0"/>
  <p:tag name="KSO_WM_BEAUTIFY_FLAG" val="#wm#"/>
  <p:tag name="KSO_WM_UNIT_ID" val="diagram20171241_4*l_h_i*1_1_1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8.xml><?xml version="1.0" encoding="utf-8"?>
<p:tagLst xmlns:p="http://schemas.openxmlformats.org/presentationml/2006/main">
  <p:tag name="KSO_WM_TEMPLATE_CATEGORY" val="diagram"/>
  <p:tag name="KSO_WM_TEMPLATE_INDEX" val="20171241"/>
  <p:tag name="KSO_WM_TAG_VERSION" val="1.0"/>
  <p:tag name="KSO_WM_BEAUTIFY_FLAG" val="#wm#"/>
  <p:tag name="KSO_WM_UNIT_ID" val="diagram20171241_4*l_h_i*1_2_1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9.xml><?xml version="1.0" encoding="utf-8"?>
<p:tagLst xmlns:p="http://schemas.openxmlformats.org/presentationml/2006/main">
  <p:tag name="KSO_WM_TEMPLATE_CATEGORY" val="diagram"/>
  <p:tag name="KSO_WM_TEMPLATE_INDEX" val="20171241"/>
  <p:tag name="KSO_WM_TAG_VERSION" val="1.0"/>
  <p:tag name="KSO_WM_BEAUTIFY_FLAG" val="#wm#"/>
  <p:tag name="KSO_WM_UNIT_ID" val="diagram20171241_4*l_h_i*1_2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FILL_FORE_SCHEMECOLOR_INDEX" val="14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heme/theme1.xml><?xml version="1.0" encoding="utf-8"?>
<a:theme xmlns:a="http://schemas.openxmlformats.org/drawingml/2006/main" name="自定义设计方案">
  <a:themeElements>
    <a:clrScheme name="自定义 18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6A69A"/>
      </a:accent1>
      <a:accent2>
        <a:srgbClr val="FF5252"/>
      </a:accent2>
      <a:accent3>
        <a:srgbClr val="26A69A"/>
      </a:accent3>
      <a:accent4>
        <a:srgbClr val="FF5252"/>
      </a:accent4>
      <a:accent5>
        <a:srgbClr val="26A69A"/>
      </a:accent5>
      <a:accent6>
        <a:srgbClr val="FF5252"/>
      </a:accent6>
      <a:hlink>
        <a:srgbClr val="26A69A"/>
      </a:hlink>
      <a:folHlink>
        <a:srgbClr val="FF525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1951</Words>
  <Application>WPS 演示</Application>
  <PresentationFormat>自定义</PresentationFormat>
  <Paragraphs>223</Paragraphs>
  <Slides>16</Slides>
  <Notes>8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微软雅黑</vt:lpstr>
      <vt:lpstr>Segoe UI</vt:lpstr>
      <vt:lpstr>微软雅黑 Light</vt:lpstr>
      <vt:lpstr>黑体</vt:lpstr>
      <vt:lpstr>Calibri</vt:lpstr>
      <vt:lpstr>Roboto Medium</vt:lpstr>
      <vt:lpstr>華康圓體 Std W3</vt:lpstr>
      <vt:lpstr>Arial Unicode MS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bt263</dc:title>
  <dc:creator/>
  <cp:lastModifiedBy>丘比特</cp:lastModifiedBy>
  <cp:revision>70</cp:revision>
  <dcterms:created xsi:type="dcterms:W3CDTF">2016-12-12T16:31:00Z</dcterms:created>
  <dcterms:modified xsi:type="dcterms:W3CDTF">2019-08-28T09:54:18Z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